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72" r:id="rId5"/>
    <p:sldMasterId id="2147483678" r:id="rId6"/>
    <p:sldMasterId id="2147483694" r:id="rId7"/>
    <p:sldMasterId id="2147483704" r:id="rId8"/>
    <p:sldMasterId id="2147483720" r:id="rId9"/>
    <p:sldMasterId id="2147483743" r:id="rId10"/>
    <p:sldMasterId id="2147483756" r:id="rId11"/>
    <p:sldMasterId id="2147483774" r:id="rId12"/>
    <p:sldMasterId id="2147483786" r:id="rId13"/>
    <p:sldMasterId id="2147483804" r:id="rId14"/>
  </p:sldMasterIdLst>
  <p:notesMasterIdLst>
    <p:notesMasterId r:id="rId61"/>
  </p:notesMasterIdLst>
  <p:sldIdLst>
    <p:sldId id="256" r:id="rId15"/>
    <p:sldId id="257" r:id="rId16"/>
    <p:sldId id="258" r:id="rId17"/>
    <p:sldId id="279" r:id="rId18"/>
    <p:sldId id="280" r:id="rId19"/>
    <p:sldId id="3156" r:id="rId20"/>
    <p:sldId id="3233" r:id="rId21"/>
    <p:sldId id="3148" r:id="rId22"/>
    <p:sldId id="3228" r:id="rId23"/>
    <p:sldId id="3236" r:id="rId24"/>
    <p:sldId id="3237" r:id="rId25"/>
    <p:sldId id="3238" r:id="rId26"/>
    <p:sldId id="3151" r:id="rId27"/>
    <p:sldId id="3239" r:id="rId28"/>
    <p:sldId id="3240" r:id="rId29"/>
    <p:sldId id="3232" r:id="rId30"/>
    <p:sldId id="3241" r:id="rId31"/>
    <p:sldId id="259" r:id="rId32"/>
    <p:sldId id="3164" r:id="rId33"/>
    <p:sldId id="260" r:id="rId34"/>
    <p:sldId id="275" r:id="rId35"/>
    <p:sldId id="3247" r:id="rId36"/>
    <p:sldId id="278" r:id="rId37"/>
    <p:sldId id="3248" r:id="rId38"/>
    <p:sldId id="3249" r:id="rId39"/>
    <p:sldId id="282" r:id="rId40"/>
    <p:sldId id="3250" r:id="rId41"/>
    <p:sldId id="283" r:id="rId42"/>
    <p:sldId id="287" r:id="rId43"/>
    <p:sldId id="285" r:id="rId44"/>
    <p:sldId id="286" r:id="rId45"/>
    <p:sldId id="288" r:id="rId46"/>
    <p:sldId id="289" r:id="rId47"/>
    <p:sldId id="276" r:id="rId48"/>
    <p:sldId id="3242" r:id="rId49"/>
    <p:sldId id="319" r:id="rId50"/>
    <p:sldId id="266" r:id="rId51"/>
    <p:sldId id="323" r:id="rId52"/>
    <p:sldId id="330" r:id="rId53"/>
    <p:sldId id="328" r:id="rId54"/>
    <p:sldId id="324" r:id="rId55"/>
    <p:sldId id="306" r:id="rId56"/>
    <p:sldId id="331" r:id="rId57"/>
    <p:sldId id="320" r:id="rId58"/>
    <p:sldId id="3251" r:id="rId59"/>
    <p:sldId id="277" r:id="rId60"/>
  </p:sldIdLst>
  <p:sldSz cx="18288000" cy="10287000"/>
  <p:notesSz cx="6858000" cy="9144000"/>
  <p:embeddedFontLst>
    <p:embeddedFont>
      <p:font typeface="Zen Maru Gothic" panose="020B0604020202020204" charset="-128"/>
      <p:regular r:id="rId62"/>
    </p:embeddedFont>
    <p:embeddedFont>
      <p:font typeface="Bookman Old Style" panose="02050604050505020204" pitchFamily="18" charset="0"/>
      <p:regular r:id="rId63"/>
      <p:bold r:id="rId64"/>
      <p:italic r:id="rId65"/>
      <p:boldItalic r:id="rId66"/>
    </p:embeddedFont>
    <p:embeddedFont>
      <p:font typeface="Century Gothic" panose="020B0502020202020204" pitchFamily="34" charset="0"/>
      <p:regular r:id="rId67"/>
      <p:bold r:id="rId68"/>
      <p:italic r:id="rId69"/>
      <p:boldItalic r:id="rId70"/>
    </p:embeddedFont>
    <p:embeddedFont>
      <p:font typeface="Copperplate Gothic Bold" panose="020E0705020206020404" pitchFamily="34" charset="0"/>
      <p:regular r:id="rId71"/>
    </p:embeddedFont>
    <p:embeddedFont>
      <p:font typeface="Franklin Gothic Book" panose="020B0503020102020204" pitchFamily="34" charset="0"/>
      <p:regular r:id="rId72"/>
      <p:italic r:id="rId73"/>
    </p:embeddedFont>
    <p:embeddedFont>
      <p:font typeface="Franklin Gothic Medium" panose="020B0603020102020204" pitchFamily="34" charset="0"/>
      <p:regular r:id="rId74"/>
      <p:italic r:id="rId75"/>
    </p:embeddedFont>
    <p:embeddedFont>
      <p:font typeface="Hind Bold" panose="020B0604020202020204" charset="0"/>
      <p:regular r:id="rId76"/>
      <p:bold r:id="rId77"/>
    </p:embeddedFont>
    <p:embeddedFont>
      <p:font typeface="Hind Medium" panose="02000000000000000000" pitchFamily="2" charset="0"/>
      <p:regular r:id="rId78"/>
    </p:embeddedFont>
    <p:embeddedFont>
      <p:font typeface="Montserrat" panose="00000500000000000000" pitchFamily="2" charset="0"/>
      <p:regular r:id="rId79"/>
      <p:bold r:id="rId80"/>
      <p:italic r:id="rId81"/>
      <p:boldItalic r:id="rId82"/>
    </p:embeddedFont>
    <p:embeddedFont>
      <p:font typeface="Segoe UI" panose="020B0502040204020203" pitchFamily="34" charset="0"/>
      <p:regular r:id="rId83"/>
      <p:bold r:id="rId84"/>
      <p:italic r:id="rId85"/>
      <p:boldItalic r:id="rId86"/>
    </p:embeddedFont>
    <p:embeddedFont>
      <p:font typeface="Wingdings 3" panose="05040102010807070707" pitchFamily="18" charset="2"/>
      <p:regular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3" d="100"/>
          <a:sy n="43" d="100"/>
        </p:scale>
        <p:origin x="93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89" Type="http://schemas.openxmlformats.org/officeDocument/2006/relationships/viewProps" Target="viewProps.xml"/><Relationship Id="rId16" Type="http://schemas.openxmlformats.org/officeDocument/2006/relationships/slide" Target="slides/slide2.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Master" Target="slideMasters/slideMaster2.xml"/><Relationship Id="rId90" Type="http://schemas.openxmlformats.org/officeDocument/2006/relationships/theme" Target="theme/theme1.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font" Target="fonts/font24.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font" Target="fonts/font6.fntdata"/><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font" Target="fonts/font25.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font" Target="fonts/font15.fntdata"/><Relationship Id="rId7" Type="http://schemas.openxmlformats.org/officeDocument/2006/relationships/slideMaster" Target="slideMasters/slideMaster4.xml"/><Relationship Id="rId71" Type="http://schemas.openxmlformats.org/officeDocument/2006/relationships/font" Target="fonts/font10.fntdata"/><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font" Target="fonts/font5.fntdata"/><Relationship Id="rId87" Type="http://schemas.openxmlformats.org/officeDocument/2006/relationships/font" Target="fonts/font26.fntdata"/><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Young" userId="ab6e583f-6f6c-4aea-888d-a0dc78faf9e8" providerId="ADAL" clId="{1BFD403C-BD77-4CC4-AC12-47ADFF379B1A}"/>
    <pc:docChg chg="delSld">
      <pc:chgData name="Rachel Young" userId="ab6e583f-6f6c-4aea-888d-a0dc78faf9e8" providerId="ADAL" clId="{1BFD403C-BD77-4CC4-AC12-47ADFF379B1A}" dt="2025-05-14T12:51:03.168" v="2" actId="47"/>
      <pc:docMkLst>
        <pc:docMk/>
      </pc:docMkLst>
      <pc:sldChg chg="del">
        <pc:chgData name="Rachel Young" userId="ab6e583f-6f6c-4aea-888d-a0dc78faf9e8" providerId="ADAL" clId="{1BFD403C-BD77-4CC4-AC12-47ADFF379B1A}" dt="2025-05-14T12:51:00.575" v="0" actId="47"/>
        <pc:sldMkLst>
          <pc:docMk/>
          <pc:sldMk cId="1212721736" sldId="281"/>
        </pc:sldMkLst>
      </pc:sldChg>
      <pc:sldChg chg="del">
        <pc:chgData name="Rachel Young" userId="ab6e583f-6f6c-4aea-888d-a0dc78faf9e8" providerId="ADAL" clId="{1BFD403C-BD77-4CC4-AC12-47ADFF379B1A}" dt="2025-05-14T12:51:03.168" v="2" actId="47"/>
        <pc:sldMkLst>
          <pc:docMk/>
          <pc:sldMk cId="3539589402" sldId="3244"/>
        </pc:sldMkLst>
      </pc:sldChg>
      <pc:sldChg chg="del">
        <pc:chgData name="Rachel Young" userId="ab6e583f-6f6c-4aea-888d-a0dc78faf9e8" providerId="ADAL" clId="{1BFD403C-BD77-4CC4-AC12-47ADFF379B1A}" dt="2025-05-14T12:51:02.046" v="1" actId="47"/>
        <pc:sldMkLst>
          <pc:docMk/>
          <pc:sldMk cId="1271257114" sldId="3245"/>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ata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4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D19501-81EA-A646-9149-05A904D8E89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EC8BF3D-40C1-BB41-9889-F204E9DC52A9}">
      <dgm:prSet/>
      <dgm:spPr/>
      <dgm:t>
        <a:bodyPr/>
        <a:lstStyle/>
        <a:p>
          <a:r>
            <a:rPr lang="en-US"/>
            <a:t>Sustainable financing</a:t>
          </a:r>
        </a:p>
      </dgm:t>
    </dgm:pt>
    <dgm:pt modelId="{45A20896-124F-9F46-A8D2-14588386A756}" type="parTrans" cxnId="{FF5617AA-F011-E644-9EB1-0F4850BB11C5}">
      <dgm:prSet/>
      <dgm:spPr/>
      <dgm:t>
        <a:bodyPr/>
        <a:lstStyle/>
        <a:p>
          <a:endParaRPr lang="en-US"/>
        </a:p>
      </dgm:t>
    </dgm:pt>
    <dgm:pt modelId="{DB20BE4B-2DD1-D747-AA45-84D5BBB2C3E6}" type="sibTrans" cxnId="{FF5617AA-F011-E644-9EB1-0F4850BB11C5}">
      <dgm:prSet/>
      <dgm:spPr/>
      <dgm:t>
        <a:bodyPr/>
        <a:lstStyle/>
        <a:p>
          <a:endParaRPr lang="en-US"/>
        </a:p>
      </dgm:t>
    </dgm:pt>
    <dgm:pt modelId="{3785D260-B844-F54C-B799-70A099D40FCC}">
      <dgm:prSet/>
      <dgm:spPr/>
      <dgm:t>
        <a:bodyPr/>
        <a:lstStyle/>
        <a:p>
          <a:r>
            <a:rPr lang="en-US"/>
            <a:t>Infrastructure/supports</a:t>
          </a:r>
        </a:p>
      </dgm:t>
    </dgm:pt>
    <dgm:pt modelId="{721B94FF-EE3F-BB49-A4A2-A9179FE1767A}" type="parTrans" cxnId="{E4210060-4D07-9D4E-8E8A-69C9E6EE68AE}">
      <dgm:prSet/>
      <dgm:spPr/>
      <dgm:t>
        <a:bodyPr/>
        <a:lstStyle/>
        <a:p>
          <a:endParaRPr lang="en-US"/>
        </a:p>
      </dgm:t>
    </dgm:pt>
    <dgm:pt modelId="{3127DF0D-EE73-4748-A9FE-B8688EC59565}" type="sibTrans" cxnId="{E4210060-4D07-9D4E-8E8A-69C9E6EE68AE}">
      <dgm:prSet/>
      <dgm:spPr/>
      <dgm:t>
        <a:bodyPr/>
        <a:lstStyle/>
        <a:p>
          <a:endParaRPr lang="en-US"/>
        </a:p>
      </dgm:t>
    </dgm:pt>
    <dgm:pt modelId="{0879C0EB-3300-7D4F-9B44-83E5D9466108}">
      <dgm:prSet/>
      <dgm:spPr/>
      <dgm:t>
        <a:bodyPr/>
        <a:lstStyle/>
        <a:p>
          <a:r>
            <a:rPr lang="en-US"/>
            <a:t>Organizational readiness</a:t>
          </a:r>
        </a:p>
      </dgm:t>
    </dgm:pt>
    <dgm:pt modelId="{38307AEF-6DB9-8B41-ABB2-C4E8C5697130}" type="parTrans" cxnId="{738796D2-DDE8-FB43-9B58-43CC3912B498}">
      <dgm:prSet/>
      <dgm:spPr/>
      <dgm:t>
        <a:bodyPr/>
        <a:lstStyle/>
        <a:p>
          <a:endParaRPr lang="en-US"/>
        </a:p>
      </dgm:t>
    </dgm:pt>
    <dgm:pt modelId="{1856BB5B-1671-CE43-A416-C59266AA2D96}" type="sibTrans" cxnId="{738796D2-DDE8-FB43-9B58-43CC3912B498}">
      <dgm:prSet/>
      <dgm:spPr/>
      <dgm:t>
        <a:bodyPr/>
        <a:lstStyle/>
        <a:p>
          <a:endParaRPr lang="en-US"/>
        </a:p>
      </dgm:t>
    </dgm:pt>
    <dgm:pt modelId="{C17F0EC2-4E22-9542-A129-199DD7D2819F}">
      <dgm:prSet/>
      <dgm:spPr/>
      <dgm:t>
        <a:bodyPr/>
        <a:lstStyle/>
        <a:p>
          <a:r>
            <a:rPr lang="en-US"/>
            <a:t>Reflective (trauma-informed) supervision</a:t>
          </a:r>
        </a:p>
      </dgm:t>
    </dgm:pt>
    <dgm:pt modelId="{32D2C08B-9A4D-1441-B411-FE56BCBF0178}" type="parTrans" cxnId="{BB93295A-789A-1947-BBCE-F33F6BC114BA}">
      <dgm:prSet/>
      <dgm:spPr/>
      <dgm:t>
        <a:bodyPr/>
        <a:lstStyle/>
        <a:p>
          <a:endParaRPr lang="en-US"/>
        </a:p>
      </dgm:t>
    </dgm:pt>
    <dgm:pt modelId="{3495452A-AE51-8044-A4DB-36977536D5F5}" type="sibTrans" cxnId="{BB93295A-789A-1947-BBCE-F33F6BC114BA}">
      <dgm:prSet/>
      <dgm:spPr/>
      <dgm:t>
        <a:bodyPr/>
        <a:lstStyle/>
        <a:p>
          <a:endParaRPr lang="en-US"/>
        </a:p>
      </dgm:t>
    </dgm:pt>
    <dgm:pt modelId="{BE604DEF-5F0A-974F-B8A4-72D52625FC80}">
      <dgm:prSet/>
      <dgm:spPr/>
      <dgm:t>
        <a:bodyPr/>
        <a:lstStyle/>
        <a:p>
          <a:r>
            <a:rPr lang="en-US"/>
            <a:t>Workforce development investments</a:t>
          </a:r>
        </a:p>
      </dgm:t>
    </dgm:pt>
    <dgm:pt modelId="{5DA89B2D-58F3-6A46-8C71-EC68499925F4}" type="parTrans" cxnId="{81D51A35-606C-D044-953F-32B058515DF2}">
      <dgm:prSet/>
      <dgm:spPr/>
      <dgm:t>
        <a:bodyPr/>
        <a:lstStyle/>
        <a:p>
          <a:endParaRPr lang="en-US"/>
        </a:p>
      </dgm:t>
    </dgm:pt>
    <dgm:pt modelId="{B210B8CA-8567-8748-A6C1-02B46C390418}" type="sibTrans" cxnId="{81D51A35-606C-D044-953F-32B058515DF2}">
      <dgm:prSet/>
      <dgm:spPr/>
      <dgm:t>
        <a:bodyPr/>
        <a:lstStyle/>
        <a:p>
          <a:endParaRPr lang="en-US"/>
        </a:p>
      </dgm:t>
    </dgm:pt>
    <dgm:pt modelId="{3C05B14A-E4D2-0C41-9474-6E1298591679}">
      <dgm:prSet/>
      <dgm:spPr/>
      <dgm:t>
        <a:bodyPr/>
        <a:lstStyle/>
        <a:p>
          <a:r>
            <a:rPr lang="en-US"/>
            <a:t>Robust evaluation</a:t>
          </a:r>
        </a:p>
      </dgm:t>
    </dgm:pt>
    <dgm:pt modelId="{AD2DD45C-E9DD-D146-ADD9-25E37411386E}" type="parTrans" cxnId="{35B19B5E-AC39-104F-B231-955EB7E836F0}">
      <dgm:prSet/>
      <dgm:spPr/>
      <dgm:t>
        <a:bodyPr/>
        <a:lstStyle/>
        <a:p>
          <a:endParaRPr lang="en-US"/>
        </a:p>
      </dgm:t>
    </dgm:pt>
    <dgm:pt modelId="{59F6E506-A44E-6B40-9223-1E75657286A7}" type="sibTrans" cxnId="{35B19B5E-AC39-104F-B231-955EB7E836F0}">
      <dgm:prSet/>
      <dgm:spPr/>
      <dgm:t>
        <a:bodyPr/>
        <a:lstStyle/>
        <a:p>
          <a:endParaRPr lang="en-US"/>
        </a:p>
      </dgm:t>
    </dgm:pt>
    <dgm:pt modelId="{47A81427-89CC-1D46-B9DB-4EC0339A9B17}" type="pres">
      <dgm:prSet presAssocID="{7CD19501-81EA-A646-9149-05A904D8E895}" presName="linearFlow" presStyleCnt="0">
        <dgm:presLayoutVars>
          <dgm:dir/>
          <dgm:resizeHandles val="exact"/>
        </dgm:presLayoutVars>
      </dgm:prSet>
      <dgm:spPr/>
    </dgm:pt>
    <dgm:pt modelId="{DBD945C4-D1B1-314B-8A9D-957EBA735B2A}" type="pres">
      <dgm:prSet presAssocID="{FEC8BF3D-40C1-BB41-9889-F204E9DC52A9}" presName="composite" presStyleCnt="0"/>
      <dgm:spPr/>
    </dgm:pt>
    <dgm:pt modelId="{71321317-9779-1B45-BC81-6383BC4A6B77}" type="pres">
      <dgm:prSet presAssocID="{FEC8BF3D-40C1-BB41-9889-F204E9DC52A9}" presName="imgShp" presStyleLbl="fgImgPlace1" presStyleIdx="0" presStyleCnt="6" custLinFactNeighborX="-37964" custLinFactNeighborY="1455"/>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lying Money with solid fill"/>
        </a:ext>
      </dgm:extLst>
    </dgm:pt>
    <dgm:pt modelId="{E4FDE4B5-3559-CB45-86E2-743551314E7A}" type="pres">
      <dgm:prSet presAssocID="{FEC8BF3D-40C1-BB41-9889-F204E9DC52A9}" presName="txShp" presStyleLbl="node1" presStyleIdx="0" presStyleCnt="6">
        <dgm:presLayoutVars>
          <dgm:bulletEnabled val="1"/>
        </dgm:presLayoutVars>
      </dgm:prSet>
      <dgm:spPr/>
    </dgm:pt>
    <dgm:pt modelId="{F49F0E50-D155-074A-83A0-EB251CDBBA95}" type="pres">
      <dgm:prSet presAssocID="{DB20BE4B-2DD1-D747-AA45-84D5BBB2C3E6}" presName="spacing" presStyleCnt="0"/>
      <dgm:spPr/>
    </dgm:pt>
    <dgm:pt modelId="{3F597EE9-9081-0348-9BE9-6B3C5304E573}" type="pres">
      <dgm:prSet presAssocID="{3785D260-B844-F54C-B799-70A099D40FCC}" presName="composite" presStyleCnt="0"/>
      <dgm:spPr/>
    </dgm:pt>
    <dgm:pt modelId="{E5BC65EA-EF2B-574C-B6A7-D443050027C6}" type="pres">
      <dgm:prSet presAssocID="{3785D260-B844-F54C-B799-70A099D40FCC}" presName="imgShp" presStyleLbl="fgImgPlace1" presStyleIdx="1" presStyleCnt="6" custLinFactNeighborX="-29711" custLinFactNeighborY="-1651"/>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rchitecture with solid fill"/>
        </a:ext>
      </dgm:extLst>
    </dgm:pt>
    <dgm:pt modelId="{9D30B1C0-CD3A-5C49-B1F6-9C2ED456B9ED}" type="pres">
      <dgm:prSet presAssocID="{3785D260-B844-F54C-B799-70A099D40FCC}" presName="txShp" presStyleLbl="node1" presStyleIdx="1" presStyleCnt="6">
        <dgm:presLayoutVars>
          <dgm:bulletEnabled val="1"/>
        </dgm:presLayoutVars>
      </dgm:prSet>
      <dgm:spPr/>
    </dgm:pt>
    <dgm:pt modelId="{A6CFB636-7C5C-8E4E-98C3-863337CC052F}" type="pres">
      <dgm:prSet presAssocID="{3127DF0D-EE73-4748-A9FE-B8688EC59565}" presName="spacing" presStyleCnt="0"/>
      <dgm:spPr/>
    </dgm:pt>
    <dgm:pt modelId="{1B3AA84E-5326-7545-BC8B-7CAC1E3B13A8}" type="pres">
      <dgm:prSet presAssocID="{0879C0EB-3300-7D4F-9B44-83E5D9466108}" presName="composite" presStyleCnt="0"/>
      <dgm:spPr/>
    </dgm:pt>
    <dgm:pt modelId="{C9EA27B7-023D-3649-AE4C-2CD7AC2636B3}" type="pres">
      <dgm:prSet presAssocID="{0879C0EB-3300-7D4F-9B44-83E5D9466108}" presName="imgShp" presStyleLbl="fgImgPlace1" presStyleIdx="2" presStyleCnt="6" custLinFactNeighborX="-36314" custLinFactNeighborY="7154"/>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nnections with solid fill"/>
        </a:ext>
      </dgm:extLst>
    </dgm:pt>
    <dgm:pt modelId="{B5CEEFA3-BE70-144B-BAF9-192D37590574}" type="pres">
      <dgm:prSet presAssocID="{0879C0EB-3300-7D4F-9B44-83E5D9466108}" presName="txShp" presStyleLbl="node1" presStyleIdx="2" presStyleCnt="6">
        <dgm:presLayoutVars>
          <dgm:bulletEnabled val="1"/>
        </dgm:presLayoutVars>
      </dgm:prSet>
      <dgm:spPr/>
    </dgm:pt>
    <dgm:pt modelId="{27CF2F7C-2F46-6A4B-8F35-762B00C28125}" type="pres">
      <dgm:prSet presAssocID="{1856BB5B-1671-CE43-A416-C59266AA2D96}" presName="spacing" presStyleCnt="0"/>
      <dgm:spPr/>
    </dgm:pt>
    <dgm:pt modelId="{954C33D4-2945-2B4D-B09A-CBE96BE56692}" type="pres">
      <dgm:prSet presAssocID="{C17F0EC2-4E22-9542-A129-199DD7D2819F}" presName="composite" presStyleCnt="0"/>
      <dgm:spPr/>
    </dgm:pt>
    <dgm:pt modelId="{608447CC-A902-1D4A-BD8C-CCAEFA235A95}" type="pres">
      <dgm:prSet presAssocID="{C17F0EC2-4E22-9542-A129-199DD7D2819F}" presName="imgShp" presStyleLbl="fgImgPlace1" presStyleIdx="3" presStyleCnt="6" custLinFactNeighborX="-33411"/>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Aspiration with solid fill"/>
        </a:ext>
      </dgm:extLst>
    </dgm:pt>
    <dgm:pt modelId="{F9E9B629-5ECD-D040-88CC-067E076D20CC}" type="pres">
      <dgm:prSet presAssocID="{C17F0EC2-4E22-9542-A129-199DD7D2819F}" presName="txShp" presStyleLbl="node1" presStyleIdx="3" presStyleCnt="6">
        <dgm:presLayoutVars>
          <dgm:bulletEnabled val="1"/>
        </dgm:presLayoutVars>
      </dgm:prSet>
      <dgm:spPr/>
    </dgm:pt>
    <dgm:pt modelId="{B1F34DB3-A6C2-D74D-8E17-4E37496530D3}" type="pres">
      <dgm:prSet presAssocID="{3495452A-AE51-8044-A4DB-36977536D5F5}" presName="spacing" presStyleCnt="0"/>
      <dgm:spPr/>
    </dgm:pt>
    <dgm:pt modelId="{22646581-2ADF-C647-89E7-C4675D1DB75B}" type="pres">
      <dgm:prSet presAssocID="{BE604DEF-5F0A-974F-B8A4-72D52625FC80}" presName="composite" presStyleCnt="0"/>
      <dgm:spPr/>
    </dgm:pt>
    <dgm:pt modelId="{B70D3444-BB8C-4742-9605-E9AB2F78C938}" type="pres">
      <dgm:prSet presAssocID="{BE604DEF-5F0A-974F-B8A4-72D52625FC80}" presName="imgShp" presStyleLbl="fgImgPlace1" presStyleIdx="4" presStyleCnt="6" custLinFactNeighborX="-34663" custLinFactNeighborY="0"/>
      <dgm:spPr>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lassroom with solid fill"/>
        </a:ext>
      </dgm:extLst>
    </dgm:pt>
    <dgm:pt modelId="{D1C1D80D-42FD-7145-B5F1-4FE82542D6FD}" type="pres">
      <dgm:prSet presAssocID="{BE604DEF-5F0A-974F-B8A4-72D52625FC80}" presName="txShp" presStyleLbl="node1" presStyleIdx="4" presStyleCnt="6">
        <dgm:presLayoutVars>
          <dgm:bulletEnabled val="1"/>
        </dgm:presLayoutVars>
      </dgm:prSet>
      <dgm:spPr/>
    </dgm:pt>
    <dgm:pt modelId="{EB1474CB-5FEC-4443-A2C6-848DFB08DAA9}" type="pres">
      <dgm:prSet presAssocID="{B210B8CA-8567-8748-A6C1-02B46C390418}" presName="spacing" presStyleCnt="0"/>
      <dgm:spPr/>
    </dgm:pt>
    <dgm:pt modelId="{2B2ECBCA-3127-1A47-AFD7-192093A0DA80}" type="pres">
      <dgm:prSet presAssocID="{3C05B14A-E4D2-0C41-9474-6E1298591679}" presName="composite" presStyleCnt="0"/>
      <dgm:spPr/>
    </dgm:pt>
    <dgm:pt modelId="{9E71FBB7-DAF0-5545-B240-E54AE3EAC5BF}" type="pres">
      <dgm:prSet presAssocID="{3C05B14A-E4D2-0C41-9474-6E1298591679}" presName="imgShp" presStyleLbl="fgImgPlace1" presStyleIdx="5" presStyleCnt="6" custLinFactNeighborX="-51169" custLinFactNeighborY="196"/>
      <dgm:spPr>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Business Growth with solid fill"/>
        </a:ext>
      </dgm:extLst>
    </dgm:pt>
    <dgm:pt modelId="{900DE7EF-4E23-684E-B830-0F7DB0694D2D}" type="pres">
      <dgm:prSet presAssocID="{3C05B14A-E4D2-0C41-9474-6E1298591679}" presName="txShp" presStyleLbl="node1" presStyleIdx="5" presStyleCnt="6">
        <dgm:presLayoutVars>
          <dgm:bulletEnabled val="1"/>
        </dgm:presLayoutVars>
      </dgm:prSet>
      <dgm:spPr/>
    </dgm:pt>
  </dgm:ptLst>
  <dgm:cxnLst>
    <dgm:cxn modelId="{96152906-E107-BF4B-98EF-E9BDF76FAF07}" type="presOf" srcId="{3785D260-B844-F54C-B799-70A099D40FCC}" destId="{9D30B1C0-CD3A-5C49-B1F6-9C2ED456B9ED}" srcOrd="0" destOrd="0" presId="urn:microsoft.com/office/officeart/2005/8/layout/vList3"/>
    <dgm:cxn modelId="{1D074009-9569-6E43-800A-144E2B61EC2E}" type="presOf" srcId="{BE604DEF-5F0A-974F-B8A4-72D52625FC80}" destId="{D1C1D80D-42FD-7145-B5F1-4FE82542D6FD}" srcOrd="0" destOrd="0" presId="urn:microsoft.com/office/officeart/2005/8/layout/vList3"/>
    <dgm:cxn modelId="{3DB25A14-CA61-8B4E-9F7A-9E0A1EE1B270}" type="presOf" srcId="{C17F0EC2-4E22-9542-A129-199DD7D2819F}" destId="{F9E9B629-5ECD-D040-88CC-067E076D20CC}" srcOrd="0" destOrd="0" presId="urn:microsoft.com/office/officeart/2005/8/layout/vList3"/>
    <dgm:cxn modelId="{01527B2B-3D96-7F47-AA6E-104E4695F53A}" type="presOf" srcId="{7CD19501-81EA-A646-9149-05A904D8E895}" destId="{47A81427-89CC-1D46-B9DB-4EC0339A9B17}" srcOrd="0" destOrd="0" presId="urn:microsoft.com/office/officeart/2005/8/layout/vList3"/>
    <dgm:cxn modelId="{81D51A35-606C-D044-953F-32B058515DF2}" srcId="{7CD19501-81EA-A646-9149-05A904D8E895}" destId="{BE604DEF-5F0A-974F-B8A4-72D52625FC80}" srcOrd="4" destOrd="0" parTransId="{5DA89B2D-58F3-6A46-8C71-EC68499925F4}" sibTransId="{B210B8CA-8567-8748-A6C1-02B46C390418}"/>
    <dgm:cxn modelId="{35B19B5E-AC39-104F-B231-955EB7E836F0}" srcId="{7CD19501-81EA-A646-9149-05A904D8E895}" destId="{3C05B14A-E4D2-0C41-9474-6E1298591679}" srcOrd="5" destOrd="0" parTransId="{AD2DD45C-E9DD-D146-ADD9-25E37411386E}" sibTransId="{59F6E506-A44E-6B40-9223-1E75657286A7}"/>
    <dgm:cxn modelId="{E4210060-4D07-9D4E-8E8A-69C9E6EE68AE}" srcId="{7CD19501-81EA-A646-9149-05A904D8E895}" destId="{3785D260-B844-F54C-B799-70A099D40FCC}" srcOrd="1" destOrd="0" parTransId="{721B94FF-EE3F-BB49-A4A2-A9179FE1767A}" sibTransId="{3127DF0D-EE73-4748-A9FE-B8688EC59565}"/>
    <dgm:cxn modelId="{EBC0B04B-5020-314B-A232-6DBEA6E92DF7}" type="presOf" srcId="{0879C0EB-3300-7D4F-9B44-83E5D9466108}" destId="{B5CEEFA3-BE70-144B-BAF9-192D37590574}" srcOrd="0" destOrd="0" presId="urn:microsoft.com/office/officeart/2005/8/layout/vList3"/>
    <dgm:cxn modelId="{BB93295A-789A-1947-BBCE-F33F6BC114BA}" srcId="{7CD19501-81EA-A646-9149-05A904D8E895}" destId="{C17F0EC2-4E22-9542-A129-199DD7D2819F}" srcOrd="3" destOrd="0" parTransId="{32D2C08B-9A4D-1441-B411-FE56BCBF0178}" sibTransId="{3495452A-AE51-8044-A4DB-36977536D5F5}"/>
    <dgm:cxn modelId="{C2686B92-9EE0-0841-847A-6856DA329F22}" type="presOf" srcId="{3C05B14A-E4D2-0C41-9474-6E1298591679}" destId="{900DE7EF-4E23-684E-B830-0F7DB0694D2D}" srcOrd="0" destOrd="0" presId="urn:microsoft.com/office/officeart/2005/8/layout/vList3"/>
    <dgm:cxn modelId="{FF5617AA-F011-E644-9EB1-0F4850BB11C5}" srcId="{7CD19501-81EA-A646-9149-05A904D8E895}" destId="{FEC8BF3D-40C1-BB41-9889-F204E9DC52A9}" srcOrd="0" destOrd="0" parTransId="{45A20896-124F-9F46-A8D2-14588386A756}" sibTransId="{DB20BE4B-2DD1-D747-AA45-84D5BBB2C3E6}"/>
    <dgm:cxn modelId="{991820CB-807F-3446-A158-5085F34898A7}" type="presOf" srcId="{FEC8BF3D-40C1-BB41-9889-F204E9DC52A9}" destId="{E4FDE4B5-3559-CB45-86E2-743551314E7A}" srcOrd="0" destOrd="0" presId="urn:microsoft.com/office/officeart/2005/8/layout/vList3"/>
    <dgm:cxn modelId="{738796D2-DDE8-FB43-9B58-43CC3912B498}" srcId="{7CD19501-81EA-A646-9149-05A904D8E895}" destId="{0879C0EB-3300-7D4F-9B44-83E5D9466108}" srcOrd="2" destOrd="0" parTransId="{38307AEF-6DB9-8B41-ABB2-C4E8C5697130}" sibTransId="{1856BB5B-1671-CE43-A416-C59266AA2D96}"/>
    <dgm:cxn modelId="{39FC62EE-4BD4-1B45-BAFD-7AC39AEDE4D0}" type="presParOf" srcId="{47A81427-89CC-1D46-B9DB-4EC0339A9B17}" destId="{DBD945C4-D1B1-314B-8A9D-957EBA735B2A}" srcOrd="0" destOrd="0" presId="urn:microsoft.com/office/officeart/2005/8/layout/vList3"/>
    <dgm:cxn modelId="{9DBC5334-3324-A64C-BF1F-99732388B3AB}" type="presParOf" srcId="{DBD945C4-D1B1-314B-8A9D-957EBA735B2A}" destId="{71321317-9779-1B45-BC81-6383BC4A6B77}" srcOrd="0" destOrd="0" presId="urn:microsoft.com/office/officeart/2005/8/layout/vList3"/>
    <dgm:cxn modelId="{BB02D5D6-5970-064D-BDEE-6076C62E13D2}" type="presParOf" srcId="{DBD945C4-D1B1-314B-8A9D-957EBA735B2A}" destId="{E4FDE4B5-3559-CB45-86E2-743551314E7A}" srcOrd="1" destOrd="0" presId="urn:microsoft.com/office/officeart/2005/8/layout/vList3"/>
    <dgm:cxn modelId="{59917238-FA69-F64F-BBA7-8FD320A6D3A4}" type="presParOf" srcId="{47A81427-89CC-1D46-B9DB-4EC0339A9B17}" destId="{F49F0E50-D155-074A-83A0-EB251CDBBA95}" srcOrd="1" destOrd="0" presId="urn:microsoft.com/office/officeart/2005/8/layout/vList3"/>
    <dgm:cxn modelId="{76816923-870D-9E49-9CA6-146E8A52E277}" type="presParOf" srcId="{47A81427-89CC-1D46-B9DB-4EC0339A9B17}" destId="{3F597EE9-9081-0348-9BE9-6B3C5304E573}" srcOrd="2" destOrd="0" presId="urn:microsoft.com/office/officeart/2005/8/layout/vList3"/>
    <dgm:cxn modelId="{956DCC5A-A9A5-714E-B280-5AC1D432EE94}" type="presParOf" srcId="{3F597EE9-9081-0348-9BE9-6B3C5304E573}" destId="{E5BC65EA-EF2B-574C-B6A7-D443050027C6}" srcOrd="0" destOrd="0" presId="urn:microsoft.com/office/officeart/2005/8/layout/vList3"/>
    <dgm:cxn modelId="{394757F8-BEE2-0147-B044-054FD669A85B}" type="presParOf" srcId="{3F597EE9-9081-0348-9BE9-6B3C5304E573}" destId="{9D30B1C0-CD3A-5C49-B1F6-9C2ED456B9ED}" srcOrd="1" destOrd="0" presId="urn:microsoft.com/office/officeart/2005/8/layout/vList3"/>
    <dgm:cxn modelId="{902EE331-5120-4C4B-9BC6-FD9E622AF34F}" type="presParOf" srcId="{47A81427-89CC-1D46-B9DB-4EC0339A9B17}" destId="{A6CFB636-7C5C-8E4E-98C3-863337CC052F}" srcOrd="3" destOrd="0" presId="urn:microsoft.com/office/officeart/2005/8/layout/vList3"/>
    <dgm:cxn modelId="{05E53DD4-10E9-7B41-820C-4C105CF50393}" type="presParOf" srcId="{47A81427-89CC-1D46-B9DB-4EC0339A9B17}" destId="{1B3AA84E-5326-7545-BC8B-7CAC1E3B13A8}" srcOrd="4" destOrd="0" presId="urn:microsoft.com/office/officeart/2005/8/layout/vList3"/>
    <dgm:cxn modelId="{2E58F027-573F-9748-88D6-CA396C9CD983}" type="presParOf" srcId="{1B3AA84E-5326-7545-BC8B-7CAC1E3B13A8}" destId="{C9EA27B7-023D-3649-AE4C-2CD7AC2636B3}" srcOrd="0" destOrd="0" presId="urn:microsoft.com/office/officeart/2005/8/layout/vList3"/>
    <dgm:cxn modelId="{CC07D295-1D8B-0643-B4BC-9E0A9193F38E}" type="presParOf" srcId="{1B3AA84E-5326-7545-BC8B-7CAC1E3B13A8}" destId="{B5CEEFA3-BE70-144B-BAF9-192D37590574}" srcOrd="1" destOrd="0" presId="urn:microsoft.com/office/officeart/2005/8/layout/vList3"/>
    <dgm:cxn modelId="{22F2CFB3-8100-9145-B01C-C7329B743227}" type="presParOf" srcId="{47A81427-89CC-1D46-B9DB-4EC0339A9B17}" destId="{27CF2F7C-2F46-6A4B-8F35-762B00C28125}" srcOrd="5" destOrd="0" presId="urn:microsoft.com/office/officeart/2005/8/layout/vList3"/>
    <dgm:cxn modelId="{BBF89298-8DBC-384D-A8A7-AD9B4FF7685E}" type="presParOf" srcId="{47A81427-89CC-1D46-B9DB-4EC0339A9B17}" destId="{954C33D4-2945-2B4D-B09A-CBE96BE56692}" srcOrd="6" destOrd="0" presId="urn:microsoft.com/office/officeart/2005/8/layout/vList3"/>
    <dgm:cxn modelId="{24C1B888-639A-C641-9801-6D54CC8A2116}" type="presParOf" srcId="{954C33D4-2945-2B4D-B09A-CBE96BE56692}" destId="{608447CC-A902-1D4A-BD8C-CCAEFA235A95}" srcOrd="0" destOrd="0" presId="urn:microsoft.com/office/officeart/2005/8/layout/vList3"/>
    <dgm:cxn modelId="{9DC66230-9E7D-374B-AEDF-8CF30F14CE77}" type="presParOf" srcId="{954C33D4-2945-2B4D-B09A-CBE96BE56692}" destId="{F9E9B629-5ECD-D040-88CC-067E076D20CC}" srcOrd="1" destOrd="0" presId="urn:microsoft.com/office/officeart/2005/8/layout/vList3"/>
    <dgm:cxn modelId="{36940694-5174-C24F-AC83-1639508A8213}" type="presParOf" srcId="{47A81427-89CC-1D46-B9DB-4EC0339A9B17}" destId="{B1F34DB3-A6C2-D74D-8E17-4E37496530D3}" srcOrd="7" destOrd="0" presId="urn:microsoft.com/office/officeart/2005/8/layout/vList3"/>
    <dgm:cxn modelId="{B1871F9C-E044-0F47-89EC-D4EAC528359B}" type="presParOf" srcId="{47A81427-89CC-1D46-B9DB-4EC0339A9B17}" destId="{22646581-2ADF-C647-89E7-C4675D1DB75B}" srcOrd="8" destOrd="0" presId="urn:microsoft.com/office/officeart/2005/8/layout/vList3"/>
    <dgm:cxn modelId="{2C542DB5-AE17-5F4C-B09D-C47A9E668D20}" type="presParOf" srcId="{22646581-2ADF-C647-89E7-C4675D1DB75B}" destId="{B70D3444-BB8C-4742-9605-E9AB2F78C938}" srcOrd="0" destOrd="0" presId="urn:microsoft.com/office/officeart/2005/8/layout/vList3"/>
    <dgm:cxn modelId="{AF93B5C8-C9AA-DD4E-992C-C0CF06E783E7}" type="presParOf" srcId="{22646581-2ADF-C647-89E7-C4675D1DB75B}" destId="{D1C1D80D-42FD-7145-B5F1-4FE82542D6FD}" srcOrd="1" destOrd="0" presId="urn:microsoft.com/office/officeart/2005/8/layout/vList3"/>
    <dgm:cxn modelId="{BF3271E6-E18D-B945-8E05-95F556795016}" type="presParOf" srcId="{47A81427-89CC-1D46-B9DB-4EC0339A9B17}" destId="{EB1474CB-5FEC-4443-A2C6-848DFB08DAA9}" srcOrd="9" destOrd="0" presId="urn:microsoft.com/office/officeart/2005/8/layout/vList3"/>
    <dgm:cxn modelId="{13FEB9EB-685F-7741-940F-E5CA3339BD1B}" type="presParOf" srcId="{47A81427-89CC-1D46-B9DB-4EC0339A9B17}" destId="{2B2ECBCA-3127-1A47-AFD7-192093A0DA80}" srcOrd="10" destOrd="0" presId="urn:microsoft.com/office/officeart/2005/8/layout/vList3"/>
    <dgm:cxn modelId="{D3D7F2E8-9669-4946-A086-61E14C7C42EC}" type="presParOf" srcId="{2B2ECBCA-3127-1A47-AFD7-192093A0DA80}" destId="{9E71FBB7-DAF0-5545-B240-E54AE3EAC5BF}" srcOrd="0" destOrd="0" presId="urn:microsoft.com/office/officeart/2005/8/layout/vList3"/>
    <dgm:cxn modelId="{A66C2F0E-0EFE-4F42-A430-D1DA8FCA04C4}" type="presParOf" srcId="{2B2ECBCA-3127-1A47-AFD7-192093A0DA80}" destId="{900DE7EF-4E23-684E-B830-0F7DB0694D2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4E4952-FD33-9748-9179-1FE78458006E}" type="doc">
      <dgm:prSet loTypeId="urn:microsoft.com/office/officeart/2008/layout/AccentedPicture" loCatId="list" qsTypeId="urn:microsoft.com/office/officeart/2005/8/quickstyle/simple1" qsCatId="simple" csTypeId="urn:microsoft.com/office/officeart/2005/8/colors/accent1_2" csCatId="accent1" phldr="1"/>
      <dgm:spPr/>
      <dgm:t>
        <a:bodyPr/>
        <a:lstStyle/>
        <a:p>
          <a:endParaRPr lang="en-US"/>
        </a:p>
      </dgm:t>
    </dgm:pt>
    <dgm:pt modelId="{D1B0C1A9-71EC-B245-8BCE-F4757A9F3842}">
      <dgm:prSet/>
      <dgm:spPr/>
      <dgm:t>
        <a:bodyPr/>
        <a:lstStyle/>
        <a:p>
          <a:r>
            <a:rPr lang="en-US">
              <a:solidFill>
                <a:schemeClr val="tx2"/>
              </a:solidFill>
            </a:rPr>
            <a:t>Sustainable = long-term, independent of grants</a:t>
          </a:r>
        </a:p>
      </dgm:t>
    </dgm:pt>
    <dgm:pt modelId="{FA0AE53D-E589-F24E-8B84-1A90CCCCE330}" type="parTrans" cxnId="{C22D2E43-C735-DE4C-BCBA-075E7251B729}">
      <dgm:prSet/>
      <dgm:spPr/>
      <dgm:t>
        <a:bodyPr/>
        <a:lstStyle/>
        <a:p>
          <a:endParaRPr lang="en-US"/>
        </a:p>
      </dgm:t>
    </dgm:pt>
    <dgm:pt modelId="{3ADD7FCD-0DFE-FD4D-9CB7-BE2A8D140612}" type="sibTrans" cxnId="{C22D2E43-C735-DE4C-BCBA-075E7251B729}">
      <dgm:prSet/>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4000" r="-14000"/>
          </a:stretch>
        </a:blipFill>
      </dgm:spPr>
      <dgm:t>
        <a:bodyPr/>
        <a:lstStyle/>
        <a:p>
          <a:endParaRPr lang="en-US"/>
        </a:p>
      </dgm:t>
      <dgm:extLst>
        <a:ext uri="{E40237B7-FDA0-4F09-8148-C483321AD2D9}">
          <dgm14:cNvPr xmlns:dgm14="http://schemas.microsoft.com/office/drawing/2010/diagram" id="0" name="" descr="Bank outline"/>
        </a:ext>
      </dgm:extLst>
    </dgm:pt>
    <dgm:pt modelId="{FB71ADF3-C551-7541-AAE4-8717E8CEDA20}">
      <dgm:prSet custT="1"/>
      <dgm:spPr/>
      <dgm:t>
        <a:bodyPr/>
        <a:lstStyle/>
        <a:p>
          <a:r>
            <a:rPr lang="en-US" sz="3200"/>
            <a:t>Public health lacks appropriate </a:t>
          </a:r>
          <a:r>
            <a:rPr lang="en-US" sz="3200" b="1"/>
            <a:t>ongoing</a:t>
          </a:r>
          <a:r>
            <a:rPr lang="en-US" sz="3200"/>
            <a:t> revenue streams</a:t>
          </a:r>
        </a:p>
      </dgm:t>
    </dgm:pt>
    <dgm:pt modelId="{2C660CBF-FD72-914C-B262-71BD3038F938}" type="parTrans" cxnId="{E397E91F-6790-234A-BA1B-FCF1F7A54C2F}">
      <dgm:prSet/>
      <dgm:spPr/>
      <dgm:t>
        <a:bodyPr/>
        <a:lstStyle/>
        <a:p>
          <a:endParaRPr lang="en-US"/>
        </a:p>
      </dgm:t>
    </dgm:pt>
    <dgm:pt modelId="{4E26DF9E-C1FA-2641-A2A3-ADA4AF8A3FB5}" type="sibTrans" cxnId="{E397E91F-6790-234A-BA1B-FCF1F7A54C2F}">
      <dgm:prSet/>
      <dgm:spPr/>
      <dgm:t>
        <a:bodyPr/>
        <a:lstStyle/>
        <a:p>
          <a:endParaRPr lang="en-US"/>
        </a:p>
      </dgm:t>
    </dgm:pt>
    <dgm:pt modelId="{30ACC7CC-F9E5-5444-8A88-7EBA0A913984}">
      <dgm:prSet/>
      <dgm:spPr/>
      <dgm:t>
        <a:bodyPr/>
        <a:lstStyle/>
        <a:p>
          <a:r>
            <a:rPr lang="en-US"/>
            <a:t>Employers may also incorporate CHWs into general budgets based on internal ROI</a:t>
          </a:r>
        </a:p>
      </dgm:t>
    </dgm:pt>
    <dgm:pt modelId="{7A347C11-D576-5644-B51D-1FB92FC5F931}" type="parTrans" cxnId="{2A0DFAAC-C9A2-AD47-9FC7-BE173DA31500}">
      <dgm:prSet/>
      <dgm:spPr/>
      <dgm:t>
        <a:bodyPr/>
        <a:lstStyle/>
        <a:p>
          <a:endParaRPr lang="en-US"/>
        </a:p>
      </dgm:t>
    </dgm:pt>
    <dgm:pt modelId="{A49CFB42-6C71-0A4A-A35D-0EDB7B162F6C}" type="sibTrans" cxnId="{2A0DFAAC-C9A2-AD47-9FC7-BE173DA31500}">
      <dgm:prSet/>
      <dgm:spPr/>
      <dgm:t>
        <a:bodyPr/>
        <a:lstStyle/>
        <a:p>
          <a:endParaRPr lang="en-US"/>
        </a:p>
      </dgm:t>
    </dgm:pt>
    <dgm:pt modelId="{B5734EE2-B152-4747-9B16-86B63583218D}" type="pres">
      <dgm:prSet presAssocID="{D84E4952-FD33-9748-9179-1FE78458006E}" presName="Name0" presStyleCnt="0">
        <dgm:presLayoutVars>
          <dgm:dir/>
        </dgm:presLayoutVars>
      </dgm:prSet>
      <dgm:spPr/>
    </dgm:pt>
    <dgm:pt modelId="{43B38108-CB68-C141-B828-F41578191A26}" type="pres">
      <dgm:prSet presAssocID="{3ADD7FCD-0DFE-FD4D-9CB7-BE2A8D140612}" presName="picture_1" presStyleLbl="bgImgPlace1" presStyleIdx="0" presStyleCnt="1" custScaleX="33135" custScaleY="41627" custLinFactNeighborX="-33033" custLinFactNeighborY="-41210"/>
      <dgm:spPr/>
    </dgm:pt>
    <dgm:pt modelId="{F4A3E698-74BE-EF4D-BB99-F02D53691642}" type="pres">
      <dgm:prSet presAssocID="{D1B0C1A9-71EC-B245-8BCE-F4757A9F3842}" presName="text_1" presStyleLbl="node1" presStyleIdx="0" presStyleCnt="0" custLinFactNeighborX="-10440" custLinFactNeighborY="-34689">
        <dgm:presLayoutVars>
          <dgm:bulletEnabled val="1"/>
        </dgm:presLayoutVars>
      </dgm:prSet>
      <dgm:spPr/>
    </dgm:pt>
    <dgm:pt modelId="{4CAF9779-AE4D-6348-BCFB-B90F09F2AFCE}" type="pres">
      <dgm:prSet presAssocID="{D84E4952-FD33-9748-9179-1FE78458006E}" presName="linV" presStyleCnt="0"/>
      <dgm:spPr/>
    </dgm:pt>
    <dgm:pt modelId="{6F40B625-FD1C-8745-A583-E31CCCF7FAEB}" type="pres">
      <dgm:prSet presAssocID="{FB71ADF3-C551-7541-AAE4-8717E8CEDA20}" presName="pair" presStyleCnt="0"/>
      <dgm:spPr/>
    </dgm:pt>
    <dgm:pt modelId="{F157632E-6476-F146-A24A-79E55BBC9372}" type="pres">
      <dgm:prSet presAssocID="{FB71ADF3-C551-7541-AAE4-8717E8CEDA20}" presName="spaceH" presStyleLbl="node1" presStyleIdx="0" presStyleCnt="0"/>
      <dgm:spPr/>
    </dgm:pt>
    <dgm:pt modelId="{C04907CB-F2E8-4C49-B6C3-DE10CA83D00A}" type="pres">
      <dgm:prSet presAssocID="{FB71ADF3-C551-7541-AAE4-8717E8CEDA20}" presName="desPictures" presStyleLbl="alignImgPlace1" presStyleIdx="0" presStyleCnt="2" custLinFactNeighborY="28160"/>
      <dgm:spPr>
        <a:blipFill>
          <a:blip xmlns:r="http://schemas.openxmlformats.org/officeDocument/2006/relationships" r:embed="rId3">
            <a:duotone>
              <a:prstClr val="black"/>
              <a:schemeClr val="accent2">
                <a:tint val="45000"/>
                <a:satMod val="400000"/>
              </a:schemeClr>
            </a:duotone>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lying Money with solid fill"/>
        </a:ext>
      </dgm:extLst>
    </dgm:pt>
    <dgm:pt modelId="{3E869FC2-A8AF-EE42-BEA1-32CE0EE1CE76}" type="pres">
      <dgm:prSet presAssocID="{FB71ADF3-C551-7541-AAE4-8717E8CEDA20}" presName="desTextWrapper" presStyleCnt="0"/>
      <dgm:spPr/>
    </dgm:pt>
    <dgm:pt modelId="{FB959024-2CB4-A44C-B7B4-EE963FB23845}" type="pres">
      <dgm:prSet presAssocID="{FB71ADF3-C551-7541-AAE4-8717E8CEDA20}" presName="desText" presStyleLbl="revTx" presStyleIdx="0" presStyleCnt="2" custLinFactNeighborY="28160">
        <dgm:presLayoutVars>
          <dgm:bulletEnabled val="1"/>
        </dgm:presLayoutVars>
      </dgm:prSet>
      <dgm:spPr/>
    </dgm:pt>
    <dgm:pt modelId="{261EF17B-5804-2D4C-B5E9-59C61E44CA97}" type="pres">
      <dgm:prSet presAssocID="{4E26DF9E-C1FA-2641-A2A3-ADA4AF8A3FB5}" presName="spaceV" presStyleCnt="0"/>
      <dgm:spPr/>
    </dgm:pt>
    <dgm:pt modelId="{0F59B53F-CD08-4941-B6DD-966CE708295C}" type="pres">
      <dgm:prSet presAssocID="{30ACC7CC-F9E5-5444-8A88-7EBA0A913984}" presName="pair" presStyleCnt="0"/>
      <dgm:spPr/>
    </dgm:pt>
    <dgm:pt modelId="{B0FE47CB-65AB-C64A-8658-6DDA4FF5BCEE}" type="pres">
      <dgm:prSet presAssocID="{30ACC7CC-F9E5-5444-8A88-7EBA0A913984}" presName="spaceH" presStyleLbl="node1" presStyleIdx="0" presStyleCnt="0"/>
      <dgm:spPr/>
    </dgm:pt>
    <dgm:pt modelId="{2BBD5A72-1C49-9D42-8D29-A6ED4D7D4200}" type="pres">
      <dgm:prSet presAssocID="{30ACC7CC-F9E5-5444-8A88-7EBA0A913984}" presName="desPictures" presStyleLbl="alignImgPlace1" presStyleIdx="1" presStyleCnt="2" custLinFactNeighborY="46893"/>
      <dgm:spPr>
        <a:blipFill dpi="0" rotWithShape="1">
          <a:blip xmlns:r="http://schemas.openxmlformats.org/officeDocument/2006/relationships" r:embed="rId5">
            <a:duotone>
              <a:prstClr val="black"/>
              <a:schemeClr val="accent1">
                <a:tint val="45000"/>
                <a:satMod val="400000"/>
              </a:schemeClr>
            </a:duotone>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iggy Bank with solid fill"/>
        </a:ext>
      </dgm:extLst>
    </dgm:pt>
    <dgm:pt modelId="{B78411E7-0C13-7E47-A781-52B290CBB7B3}" type="pres">
      <dgm:prSet presAssocID="{30ACC7CC-F9E5-5444-8A88-7EBA0A913984}" presName="desTextWrapper" presStyleCnt="0"/>
      <dgm:spPr/>
    </dgm:pt>
    <dgm:pt modelId="{E26B70A9-908C-824B-9E46-6B37460F1BD6}" type="pres">
      <dgm:prSet presAssocID="{30ACC7CC-F9E5-5444-8A88-7EBA0A913984}" presName="desText" presStyleLbl="revTx" presStyleIdx="1" presStyleCnt="2" custScaleY="132902" custLinFactNeighborY="46893">
        <dgm:presLayoutVars>
          <dgm:bulletEnabled val="1"/>
        </dgm:presLayoutVars>
      </dgm:prSet>
      <dgm:spPr/>
    </dgm:pt>
    <dgm:pt modelId="{141E7B0D-AA4E-B44D-BED8-67BC10DA91B1}" type="pres">
      <dgm:prSet presAssocID="{D84E4952-FD33-9748-9179-1FE78458006E}" presName="maxNode" presStyleCnt="0"/>
      <dgm:spPr/>
    </dgm:pt>
    <dgm:pt modelId="{9091D6FB-0AF2-9944-B2F3-A416D78DFE68}" type="pres">
      <dgm:prSet presAssocID="{D84E4952-FD33-9748-9179-1FE78458006E}" presName="Name33" presStyleCnt="0"/>
      <dgm:spPr/>
    </dgm:pt>
  </dgm:ptLst>
  <dgm:cxnLst>
    <dgm:cxn modelId="{E397E91F-6790-234A-BA1B-FCF1F7A54C2F}" srcId="{D84E4952-FD33-9748-9179-1FE78458006E}" destId="{FB71ADF3-C551-7541-AAE4-8717E8CEDA20}" srcOrd="1" destOrd="0" parTransId="{2C660CBF-FD72-914C-B262-71BD3038F938}" sibTransId="{4E26DF9E-C1FA-2641-A2A3-ADA4AF8A3FB5}"/>
    <dgm:cxn modelId="{C22D2E43-C735-DE4C-BCBA-075E7251B729}" srcId="{D84E4952-FD33-9748-9179-1FE78458006E}" destId="{D1B0C1A9-71EC-B245-8BCE-F4757A9F3842}" srcOrd="0" destOrd="0" parTransId="{FA0AE53D-E589-F24E-8B84-1A90CCCCE330}" sibTransId="{3ADD7FCD-0DFE-FD4D-9CB7-BE2A8D140612}"/>
    <dgm:cxn modelId="{EC5EE247-68EA-FA4F-86AC-BAC63A0D9288}" type="presOf" srcId="{FB71ADF3-C551-7541-AAE4-8717E8CEDA20}" destId="{FB959024-2CB4-A44C-B7B4-EE963FB23845}" srcOrd="0" destOrd="0" presId="urn:microsoft.com/office/officeart/2008/layout/AccentedPicture"/>
    <dgm:cxn modelId="{45658B72-352D-DE40-AEDF-D420D0BB1700}" type="presOf" srcId="{D1B0C1A9-71EC-B245-8BCE-F4757A9F3842}" destId="{F4A3E698-74BE-EF4D-BB99-F02D53691642}" srcOrd="0" destOrd="0" presId="urn:microsoft.com/office/officeart/2008/layout/AccentedPicture"/>
    <dgm:cxn modelId="{7C0F919D-B0BE-244A-9917-FB95059C582A}" type="presOf" srcId="{3ADD7FCD-0DFE-FD4D-9CB7-BE2A8D140612}" destId="{43B38108-CB68-C141-B828-F41578191A26}" srcOrd="0" destOrd="0" presId="urn:microsoft.com/office/officeart/2008/layout/AccentedPicture"/>
    <dgm:cxn modelId="{2A0DFAAC-C9A2-AD47-9FC7-BE173DA31500}" srcId="{D84E4952-FD33-9748-9179-1FE78458006E}" destId="{30ACC7CC-F9E5-5444-8A88-7EBA0A913984}" srcOrd="2" destOrd="0" parTransId="{7A347C11-D576-5644-B51D-1FB92FC5F931}" sibTransId="{A49CFB42-6C71-0A4A-A35D-0EDB7B162F6C}"/>
    <dgm:cxn modelId="{7215C0BF-8ED1-F84F-9EE4-1A4D6A36366A}" type="presOf" srcId="{D84E4952-FD33-9748-9179-1FE78458006E}" destId="{B5734EE2-B152-4747-9B16-86B63583218D}" srcOrd="0" destOrd="0" presId="urn:microsoft.com/office/officeart/2008/layout/AccentedPicture"/>
    <dgm:cxn modelId="{36A4DCF2-92A6-0042-8F41-6AEE8EF5949C}" type="presOf" srcId="{30ACC7CC-F9E5-5444-8A88-7EBA0A913984}" destId="{E26B70A9-908C-824B-9E46-6B37460F1BD6}" srcOrd="0" destOrd="0" presId="urn:microsoft.com/office/officeart/2008/layout/AccentedPicture"/>
    <dgm:cxn modelId="{F54C8C63-254E-AA41-9350-A3BC027502FE}" type="presParOf" srcId="{B5734EE2-B152-4747-9B16-86B63583218D}" destId="{43B38108-CB68-C141-B828-F41578191A26}" srcOrd="0" destOrd="0" presId="urn:microsoft.com/office/officeart/2008/layout/AccentedPicture"/>
    <dgm:cxn modelId="{01C2A47B-825A-3048-9E39-08D8471D9848}" type="presParOf" srcId="{B5734EE2-B152-4747-9B16-86B63583218D}" destId="{F4A3E698-74BE-EF4D-BB99-F02D53691642}" srcOrd="1" destOrd="0" presId="urn:microsoft.com/office/officeart/2008/layout/AccentedPicture"/>
    <dgm:cxn modelId="{83F5FD57-00AF-204A-92F3-27DBBD7AE370}" type="presParOf" srcId="{B5734EE2-B152-4747-9B16-86B63583218D}" destId="{4CAF9779-AE4D-6348-BCFB-B90F09F2AFCE}" srcOrd="2" destOrd="0" presId="urn:microsoft.com/office/officeart/2008/layout/AccentedPicture"/>
    <dgm:cxn modelId="{EDE1DA19-E124-5C42-96DF-F7BF7D888455}" type="presParOf" srcId="{4CAF9779-AE4D-6348-BCFB-B90F09F2AFCE}" destId="{6F40B625-FD1C-8745-A583-E31CCCF7FAEB}" srcOrd="0" destOrd="0" presId="urn:microsoft.com/office/officeart/2008/layout/AccentedPicture"/>
    <dgm:cxn modelId="{43C3AAA7-B0E2-9F4E-8DCC-988F65F517DF}" type="presParOf" srcId="{6F40B625-FD1C-8745-A583-E31CCCF7FAEB}" destId="{F157632E-6476-F146-A24A-79E55BBC9372}" srcOrd="0" destOrd="0" presId="urn:microsoft.com/office/officeart/2008/layout/AccentedPicture"/>
    <dgm:cxn modelId="{5D2B0F25-1AAF-7443-9B23-B928DD55991E}" type="presParOf" srcId="{6F40B625-FD1C-8745-A583-E31CCCF7FAEB}" destId="{C04907CB-F2E8-4C49-B6C3-DE10CA83D00A}" srcOrd="1" destOrd="0" presId="urn:microsoft.com/office/officeart/2008/layout/AccentedPicture"/>
    <dgm:cxn modelId="{1DFB5B84-8FD4-454F-A4DC-57A333D769CB}" type="presParOf" srcId="{6F40B625-FD1C-8745-A583-E31CCCF7FAEB}" destId="{3E869FC2-A8AF-EE42-BEA1-32CE0EE1CE76}" srcOrd="2" destOrd="0" presId="urn:microsoft.com/office/officeart/2008/layout/AccentedPicture"/>
    <dgm:cxn modelId="{0A6D009B-AD58-C54A-8A48-F990B79605D8}" type="presParOf" srcId="{3E869FC2-A8AF-EE42-BEA1-32CE0EE1CE76}" destId="{FB959024-2CB4-A44C-B7B4-EE963FB23845}" srcOrd="0" destOrd="0" presId="urn:microsoft.com/office/officeart/2008/layout/AccentedPicture"/>
    <dgm:cxn modelId="{CE79825F-6E3C-794A-9C3D-AFD84F047B17}" type="presParOf" srcId="{4CAF9779-AE4D-6348-BCFB-B90F09F2AFCE}" destId="{261EF17B-5804-2D4C-B5E9-59C61E44CA97}" srcOrd="1" destOrd="0" presId="urn:microsoft.com/office/officeart/2008/layout/AccentedPicture"/>
    <dgm:cxn modelId="{BDEF2B55-AFE6-6343-9031-8FAB4A95324D}" type="presParOf" srcId="{4CAF9779-AE4D-6348-BCFB-B90F09F2AFCE}" destId="{0F59B53F-CD08-4941-B6DD-966CE708295C}" srcOrd="2" destOrd="0" presId="urn:microsoft.com/office/officeart/2008/layout/AccentedPicture"/>
    <dgm:cxn modelId="{6D98A95F-036E-7346-B5D3-9D56E34E7E4A}" type="presParOf" srcId="{0F59B53F-CD08-4941-B6DD-966CE708295C}" destId="{B0FE47CB-65AB-C64A-8658-6DDA4FF5BCEE}" srcOrd="0" destOrd="0" presId="urn:microsoft.com/office/officeart/2008/layout/AccentedPicture"/>
    <dgm:cxn modelId="{C25BADDD-7B6A-3744-A34C-56DDB7B1113B}" type="presParOf" srcId="{0F59B53F-CD08-4941-B6DD-966CE708295C}" destId="{2BBD5A72-1C49-9D42-8D29-A6ED4D7D4200}" srcOrd="1" destOrd="0" presId="urn:microsoft.com/office/officeart/2008/layout/AccentedPicture"/>
    <dgm:cxn modelId="{EB417649-6E70-5440-A5B0-F3D5B7DDE9B6}" type="presParOf" srcId="{0F59B53F-CD08-4941-B6DD-966CE708295C}" destId="{B78411E7-0C13-7E47-A781-52B290CBB7B3}" srcOrd="2" destOrd="0" presId="urn:microsoft.com/office/officeart/2008/layout/AccentedPicture"/>
    <dgm:cxn modelId="{13308919-C609-C04F-A70F-65449564803D}" type="presParOf" srcId="{B78411E7-0C13-7E47-A781-52B290CBB7B3}" destId="{E26B70A9-908C-824B-9E46-6B37460F1BD6}" srcOrd="0" destOrd="0" presId="urn:microsoft.com/office/officeart/2008/layout/AccentedPicture"/>
    <dgm:cxn modelId="{DE4A3D24-AD41-AA46-90E8-71BD1E9C692B}" type="presParOf" srcId="{B5734EE2-B152-4747-9B16-86B63583218D}" destId="{141E7B0D-AA4E-B44D-BED8-67BC10DA91B1}" srcOrd="3" destOrd="0" presId="urn:microsoft.com/office/officeart/2008/layout/AccentedPicture"/>
    <dgm:cxn modelId="{C9477D03-9EBE-5A45-96B0-02D58E94370B}" type="presParOf" srcId="{141E7B0D-AA4E-B44D-BED8-67BC10DA91B1}" destId="{9091D6FB-0AF2-9944-B2F3-A416D78DFE68}"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835662-3F26-4CCF-9377-7FC0B9F51E8F}" type="doc">
      <dgm:prSet loTypeId="urn:microsoft.com/office/officeart/2005/8/layout/equation2" loCatId="process" qsTypeId="urn:microsoft.com/office/officeart/2005/8/quickstyle/simple1" qsCatId="simple" csTypeId="urn:microsoft.com/office/officeart/2005/8/colors/accent1_2" csCatId="accent1" phldr="1"/>
      <dgm:spPr/>
    </dgm:pt>
    <dgm:pt modelId="{3439418F-3075-4BB9-BA27-D148576BD76C}">
      <dgm:prSet phldrT="[Text]"/>
      <dgm:spPr/>
      <dgm:t>
        <a:bodyPr/>
        <a:lstStyle/>
        <a:p>
          <a:r>
            <a:rPr lang="en-US"/>
            <a:t>Revenue</a:t>
          </a:r>
        </a:p>
      </dgm:t>
    </dgm:pt>
    <dgm:pt modelId="{068146A2-E693-44BF-99B1-84A2C27CF6BC}" type="parTrans" cxnId="{2E2F5850-6018-4EB6-A121-BD11FA42A342}">
      <dgm:prSet/>
      <dgm:spPr/>
      <dgm:t>
        <a:bodyPr/>
        <a:lstStyle/>
        <a:p>
          <a:endParaRPr lang="en-US"/>
        </a:p>
      </dgm:t>
    </dgm:pt>
    <dgm:pt modelId="{867A8F87-0518-4C91-94EF-6B2324798F24}" type="sibTrans" cxnId="{2E2F5850-6018-4EB6-A121-BD11FA42A342}">
      <dgm:prSet/>
      <dgm:spPr/>
      <dgm:t>
        <a:bodyPr/>
        <a:lstStyle/>
        <a:p>
          <a:endParaRPr lang="en-US"/>
        </a:p>
      </dgm:t>
    </dgm:pt>
    <dgm:pt modelId="{4253B766-F600-43C0-A4F5-687B04BEF8F4}">
      <dgm:prSet phldrT="[Text]"/>
      <dgm:spPr/>
      <dgm:t>
        <a:bodyPr/>
        <a:lstStyle/>
        <a:p>
          <a:r>
            <a:rPr lang="en-US"/>
            <a:t>Expenses</a:t>
          </a:r>
        </a:p>
      </dgm:t>
    </dgm:pt>
    <dgm:pt modelId="{AA5BEFDE-C9EF-4116-B72E-80BB4FE7111E}" type="parTrans" cxnId="{B0F266D4-6CCB-4AFD-B4B9-D3CFDB293864}">
      <dgm:prSet/>
      <dgm:spPr/>
      <dgm:t>
        <a:bodyPr/>
        <a:lstStyle/>
        <a:p>
          <a:endParaRPr lang="en-US"/>
        </a:p>
      </dgm:t>
    </dgm:pt>
    <dgm:pt modelId="{3528F3D2-D0BB-47F5-8F92-DBC1EB8B1536}" type="sibTrans" cxnId="{B0F266D4-6CCB-4AFD-B4B9-D3CFDB293864}">
      <dgm:prSet/>
      <dgm:spPr/>
      <dgm:t>
        <a:bodyPr/>
        <a:lstStyle/>
        <a:p>
          <a:endParaRPr lang="en-US"/>
        </a:p>
      </dgm:t>
    </dgm:pt>
    <dgm:pt modelId="{1F0E1073-4AA7-49ED-90AB-99A18561C3CA}">
      <dgm:prSet phldrT="[Text]"/>
      <dgm:spPr/>
      <dgm:t>
        <a:bodyPr/>
        <a:lstStyle/>
        <a:p>
          <a:r>
            <a:rPr lang="en-US"/>
            <a:t>Budgeting</a:t>
          </a:r>
        </a:p>
      </dgm:t>
    </dgm:pt>
    <dgm:pt modelId="{699D7C2E-DD46-4F3A-9294-80D7F6B5DF9F}" type="parTrans" cxnId="{4E0EE0D2-79B4-4CB6-9FB3-71E3F694AA3F}">
      <dgm:prSet/>
      <dgm:spPr/>
      <dgm:t>
        <a:bodyPr/>
        <a:lstStyle/>
        <a:p>
          <a:endParaRPr lang="en-US"/>
        </a:p>
      </dgm:t>
    </dgm:pt>
    <dgm:pt modelId="{F85855E3-4E40-4F78-AE78-4DFAFB5CFDA2}" type="sibTrans" cxnId="{4E0EE0D2-79B4-4CB6-9FB3-71E3F694AA3F}">
      <dgm:prSet/>
      <dgm:spPr/>
      <dgm:t>
        <a:bodyPr/>
        <a:lstStyle/>
        <a:p>
          <a:endParaRPr lang="en-US"/>
        </a:p>
      </dgm:t>
    </dgm:pt>
    <dgm:pt modelId="{4F538E20-8F04-45B2-82A1-9E78BFEABBC8}" type="pres">
      <dgm:prSet presAssocID="{05835662-3F26-4CCF-9377-7FC0B9F51E8F}" presName="Name0" presStyleCnt="0">
        <dgm:presLayoutVars>
          <dgm:dir/>
          <dgm:resizeHandles val="exact"/>
        </dgm:presLayoutVars>
      </dgm:prSet>
      <dgm:spPr/>
    </dgm:pt>
    <dgm:pt modelId="{20FBF3D2-3B20-4FE1-8F5D-ADBBE5BA2BA1}" type="pres">
      <dgm:prSet presAssocID="{05835662-3F26-4CCF-9377-7FC0B9F51E8F}" presName="vNodes" presStyleCnt="0"/>
      <dgm:spPr/>
    </dgm:pt>
    <dgm:pt modelId="{126B36BA-3F58-4E50-A83A-86E3D4C07CA8}" type="pres">
      <dgm:prSet presAssocID="{3439418F-3075-4BB9-BA27-D148576BD76C}" presName="node" presStyleLbl="node1" presStyleIdx="0" presStyleCnt="3">
        <dgm:presLayoutVars>
          <dgm:bulletEnabled val="1"/>
        </dgm:presLayoutVars>
      </dgm:prSet>
      <dgm:spPr/>
    </dgm:pt>
    <dgm:pt modelId="{4A4CC333-1BF8-4530-8062-62435DFCEB93}" type="pres">
      <dgm:prSet presAssocID="{867A8F87-0518-4C91-94EF-6B2324798F24}" presName="spacerT" presStyleCnt="0"/>
      <dgm:spPr/>
    </dgm:pt>
    <dgm:pt modelId="{6EF33697-F47C-4118-89AD-311BB31BD7F0}" type="pres">
      <dgm:prSet presAssocID="{867A8F87-0518-4C91-94EF-6B2324798F24}" presName="sibTrans" presStyleLbl="sibTrans2D1" presStyleIdx="0" presStyleCnt="2"/>
      <dgm:spPr/>
    </dgm:pt>
    <dgm:pt modelId="{06C624B7-AB8A-4E25-98BA-7E627C77F23A}" type="pres">
      <dgm:prSet presAssocID="{867A8F87-0518-4C91-94EF-6B2324798F24}" presName="spacerB" presStyleCnt="0"/>
      <dgm:spPr/>
    </dgm:pt>
    <dgm:pt modelId="{D49913D0-41AA-4D37-B77E-A3ABFDE33FA0}" type="pres">
      <dgm:prSet presAssocID="{4253B766-F600-43C0-A4F5-687B04BEF8F4}" presName="node" presStyleLbl="node1" presStyleIdx="1" presStyleCnt="3">
        <dgm:presLayoutVars>
          <dgm:bulletEnabled val="1"/>
        </dgm:presLayoutVars>
      </dgm:prSet>
      <dgm:spPr/>
    </dgm:pt>
    <dgm:pt modelId="{93B04A71-C068-4314-A63A-0A26BCA14C50}" type="pres">
      <dgm:prSet presAssocID="{05835662-3F26-4CCF-9377-7FC0B9F51E8F}" presName="sibTransLast" presStyleLbl="sibTrans2D1" presStyleIdx="1" presStyleCnt="2"/>
      <dgm:spPr/>
    </dgm:pt>
    <dgm:pt modelId="{4675B1DD-EA2F-46C3-8B93-825CFD4DF912}" type="pres">
      <dgm:prSet presAssocID="{05835662-3F26-4CCF-9377-7FC0B9F51E8F}" presName="connectorText" presStyleLbl="sibTrans2D1" presStyleIdx="1" presStyleCnt="2"/>
      <dgm:spPr/>
    </dgm:pt>
    <dgm:pt modelId="{241C3C19-924F-4EDF-BB61-17BAD806ED56}" type="pres">
      <dgm:prSet presAssocID="{05835662-3F26-4CCF-9377-7FC0B9F51E8F}" presName="lastNode" presStyleLbl="node1" presStyleIdx="2" presStyleCnt="3">
        <dgm:presLayoutVars>
          <dgm:bulletEnabled val="1"/>
        </dgm:presLayoutVars>
      </dgm:prSet>
      <dgm:spPr/>
    </dgm:pt>
  </dgm:ptLst>
  <dgm:cxnLst>
    <dgm:cxn modelId="{1FDCE51A-6161-4DE3-9E99-5536CFC6BD14}" type="presOf" srcId="{3528F3D2-D0BB-47F5-8F92-DBC1EB8B1536}" destId="{4675B1DD-EA2F-46C3-8B93-825CFD4DF912}" srcOrd="1" destOrd="0" presId="urn:microsoft.com/office/officeart/2005/8/layout/equation2"/>
    <dgm:cxn modelId="{FFBCD23D-C3AA-4D48-A21E-CF79A56F205A}" type="presOf" srcId="{867A8F87-0518-4C91-94EF-6B2324798F24}" destId="{6EF33697-F47C-4118-89AD-311BB31BD7F0}" srcOrd="0" destOrd="0" presId="urn:microsoft.com/office/officeart/2005/8/layout/equation2"/>
    <dgm:cxn modelId="{6802BB6F-D446-4BBF-A2F4-455BDF2BF86A}" type="presOf" srcId="{4253B766-F600-43C0-A4F5-687B04BEF8F4}" destId="{D49913D0-41AA-4D37-B77E-A3ABFDE33FA0}" srcOrd="0" destOrd="0" presId="urn:microsoft.com/office/officeart/2005/8/layout/equation2"/>
    <dgm:cxn modelId="{2E2F5850-6018-4EB6-A121-BD11FA42A342}" srcId="{05835662-3F26-4CCF-9377-7FC0B9F51E8F}" destId="{3439418F-3075-4BB9-BA27-D148576BD76C}" srcOrd="0" destOrd="0" parTransId="{068146A2-E693-44BF-99B1-84A2C27CF6BC}" sibTransId="{867A8F87-0518-4C91-94EF-6B2324798F24}"/>
    <dgm:cxn modelId="{6C185657-356B-4431-B8D5-DE89724E3703}" type="presOf" srcId="{3439418F-3075-4BB9-BA27-D148576BD76C}" destId="{126B36BA-3F58-4E50-A83A-86E3D4C07CA8}" srcOrd="0" destOrd="0" presId="urn:microsoft.com/office/officeart/2005/8/layout/equation2"/>
    <dgm:cxn modelId="{4D4FB29D-8EB5-44B6-8BB7-08A16BDCE8F3}" type="presOf" srcId="{05835662-3F26-4CCF-9377-7FC0B9F51E8F}" destId="{4F538E20-8F04-45B2-82A1-9E78BFEABBC8}" srcOrd="0" destOrd="0" presId="urn:microsoft.com/office/officeart/2005/8/layout/equation2"/>
    <dgm:cxn modelId="{74138AA6-95FD-435C-8FBC-98904CA50614}" type="presOf" srcId="{3528F3D2-D0BB-47F5-8F92-DBC1EB8B1536}" destId="{93B04A71-C068-4314-A63A-0A26BCA14C50}" srcOrd="0" destOrd="0" presId="urn:microsoft.com/office/officeart/2005/8/layout/equation2"/>
    <dgm:cxn modelId="{B1B97FB1-49EE-400D-8C68-48EEE8546AD5}" type="presOf" srcId="{1F0E1073-4AA7-49ED-90AB-99A18561C3CA}" destId="{241C3C19-924F-4EDF-BB61-17BAD806ED56}" srcOrd="0" destOrd="0" presId="urn:microsoft.com/office/officeart/2005/8/layout/equation2"/>
    <dgm:cxn modelId="{4E0EE0D2-79B4-4CB6-9FB3-71E3F694AA3F}" srcId="{05835662-3F26-4CCF-9377-7FC0B9F51E8F}" destId="{1F0E1073-4AA7-49ED-90AB-99A18561C3CA}" srcOrd="2" destOrd="0" parTransId="{699D7C2E-DD46-4F3A-9294-80D7F6B5DF9F}" sibTransId="{F85855E3-4E40-4F78-AE78-4DFAFB5CFDA2}"/>
    <dgm:cxn modelId="{B0F266D4-6CCB-4AFD-B4B9-D3CFDB293864}" srcId="{05835662-3F26-4CCF-9377-7FC0B9F51E8F}" destId="{4253B766-F600-43C0-A4F5-687B04BEF8F4}" srcOrd="1" destOrd="0" parTransId="{AA5BEFDE-C9EF-4116-B72E-80BB4FE7111E}" sibTransId="{3528F3D2-D0BB-47F5-8F92-DBC1EB8B1536}"/>
    <dgm:cxn modelId="{9E8BE62A-B89C-4756-B517-C0D0986C8D82}" type="presParOf" srcId="{4F538E20-8F04-45B2-82A1-9E78BFEABBC8}" destId="{20FBF3D2-3B20-4FE1-8F5D-ADBBE5BA2BA1}" srcOrd="0" destOrd="0" presId="urn:microsoft.com/office/officeart/2005/8/layout/equation2"/>
    <dgm:cxn modelId="{B9383865-0A04-4019-AE07-2952197F08C2}" type="presParOf" srcId="{20FBF3D2-3B20-4FE1-8F5D-ADBBE5BA2BA1}" destId="{126B36BA-3F58-4E50-A83A-86E3D4C07CA8}" srcOrd="0" destOrd="0" presId="urn:microsoft.com/office/officeart/2005/8/layout/equation2"/>
    <dgm:cxn modelId="{12CD606C-D930-42E1-92CF-6BFADB63012B}" type="presParOf" srcId="{20FBF3D2-3B20-4FE1-8F5D-ADBBE5BA2BA1}" destId="{4A4CC333-1BF8-4530-8062-62435DFCEB93}" srcOrd="1" destOrd="0" presId="urn:microsoft.com/office/officeart/2005/8/layout/equation2"/>
    <dgm:cxn modelId="{86892179-D9E5-4F42-ADD1-DF4E4457F6E3}" type="presParOf" srcId="{20FBF3D2-3B20-4FE1-8F5D-ADBBE5BA2BA1}" destId="{6EF33697-F47C-4118-89AD-311BB31BD7F0}" srcOrd="2" destOrd="0" presId="urn:microsoft.com/office/officeart/2005/8/layout/equation2"/>
    <dgm:cxn modelId="{1D1C7AFE-8715-4792-B8D2-4A2FE47A5DCD}" type="presParOf" srcId="{20FBF3D2-3B20-4FE1-8F5D-ADBBE5BA2BA1}" destId="{06C624B7-AB8A-4E25-98BA-7E627C77F23A}" srcOrd="3" destOrd="0" presId="urn:microsoft.com/office/officeart/2005/8/layout/equation2"/>
    <dgm:cxn modelId="{8D6FBEC6-6881-44CC-BF4F-20E5AFC5839F}" type="presParOf" srcId="{20FBF3D2-3B20-4FE1-8F5D-ADBBE5BA2BA1}" destId="{D49913D0-41AA-4D37-B77E-A3ABFDE33FA0}" srcOrd="4" destOrd="0" presId="urn:microsoft.com/office/officeart/2005/8/layout/equation2"/>
    <dgm:cxn modelId="{7D987644-35B2-4BC7-A86C-A24514B998C5}" type="presParOf" srcId="{4F538E20-8F04-45B2-82A1-9E78BFEABBC8}" destId="{93B04A71-C068-4314-A63A-0A26BCA14C50}" srcOrd="1" destOrd="0" presId="urn:microsoft.com/office/officeart/2005/8/layout/equation2"/>
    <dgm:cxn modelId="{CD7D0D37-81C5-4D32-B800-C73E1FF18229}" type="presParOf" srcId="{93B04A71-C068-4314-A63A-0A26BCA14C50}" destId="{4675B1DD-EA2F-46C3-8B93-825CFD4DF912}" srcOrd="0" destOrd="0" presId="urn:microsoft.com/office/officeart/2005/8/layout/equation2"/>
    <dgm:cxn modelId="{24B8CDA0-2804-43B0-9C82-FE57759AB118}" type="presParOf" srcId="{4F538E20-8F04-45B2-82A1-9E78BFEABBC8}" destId="{241C3C19-924F-4EDF-BB61-17BAD806ED56}"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A7F585-C74F-4681-87D8-81FDAFF0424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FD541DEA-0C84-4613-A41B-D19F389A1FEA}">
      <dgm:prSet phldrT="[Text]"/>
      <dgm:spPr/>
      <dgm:t>
        <a:bodyPr/>
        <a:lstStyle/>
        <a:p>
          <a:r>
            <a:rPr lang="en-US"/>
            <a:t>Director</a:t>
          </a:r>
        </a:p>
      </dgm:t>
    </dgm:pt>
    <dgm:pt modelId="{B396D8E3-4534-4971-8BA6-A36ABE8CDCDF}" type="parTrans" cxnId="{2E299092-D278-4F62-A58F-5CABEF88F28D}">
      <dgm:prSet/>
      <dgm:spPr/>
      <dgm:t>
        <a:bodyPr/>
        <a:lstStyle/>
        <a:p>
          <a:endParaRPr lang="en-US"/>
        </a:p>
      </dgm:t>
    </dgm:pt>
    <dgm:pt modelId="{4192585F-B68D-4678-8C14-0358F6D798A1}" type="sibTrans" cxnId="{2E299092-D278-4F62-A58F-5CABEF88F28D}">
      <dgm:prSet/>
      <dgm:spPr/>
      <dgm:t>
        <a:bodyPr/>
        <a:lstStyle/>
        <a:p>
          <a:endParaRPr lang="en-US"/>
        </a:p>
      </dgm:t>
    </dgm:pt>
    <dgm:pt modelId="{A29AB4B9-F110-40A0-A504-20F290E1C78A}">
      <dgm:prSet phldrT="[Text]"/>
      <dgm:spPr/>
      <dgm:t>
        <a:bodyPr/>
        <a:lstStyle/>
        <a:p>
          <a:r>
            <a:rPr lang="en-US"/>
            <a:t>Manager</a:t>
          </a:r>
        </a:p>
      </dgm:t>
    </dgm:pt>
    <dgm:pt modelId="{18E9E32D-499A-41B3-9053-B0A734049C80}" type="parTrans" cxnId="{F92C47E1-56AA-49D8-9D91-18C180123502}">
      <dgm:prSet/>
      <dgm:spPr/>
      <dgm:t>
        <a:bodyPr/>
        <a:lstStyle/>
        <a:p>
          <a:endParaRPr lang="en-US"/>
        </a:p>
      </dgm:t>
    </dgm:pt>
    <dgm:pt modelId="{0E505781-904E-405A-B096-FA12D1AEC7A6}" type="sibTrans" cxnId="{F92C47E1-56AA-49D8-9D91-18C180123502}">
      <dgm:prSet/>
      <dgm:spPr/>
      <dgm:t>
        <a:bodyPr/>
        <a:lstStyle/>
        <a:p>
          <a:endParaRPr lang="en-US"/>
        </a:p>
      </dgm:t>
    </dgm:pt>
    <dgm:pt modelId="{3B0BCE78-6E02-48CC-9DE4-427C6F34B4B5}">
      <dgm:prSet phldrT="[Text]"/>
      <dgm:spPr/>
      <dgm:t>
        <a:bodyPr/>
        <a:lstStyle/>
        <a:p>
          <a:r>
            <a:rPr lang="en-US"/>
            <a:t>Manager</a:t>
          </a:r>
        </a:p>
      </dgm:t>
    </dgm:pt>
    <dgm:pt modelId="{A8E251D9-9D5B-4DF5-B0C6-F7151215BA84}" type="parTrans" cxnId="{F6639DE0-DE52-4C1B-B85D-33D2F854087D}">
      <dgm:prSet/>
      <dgm:spPr/>
      <dgm:t>
        <a:bodyPr/>
        <a:lstStyle/>
        <a:p>
          <a:endParaRPr lang="en-US"/>
        </a:p>
      </dgm:t>
    </dgm:pt>
    <dgm:pt modelId="{120A306C-6839-4835-A016-A07431C572E7}" type="sibTrans" cxnId="{F6639DE0-DE52-4C1B-B85D-33D2F854087D}">
      <dgm:prSet/>
      <dgm:spPr/>
      <dgm:t>
        <a:bodyPr/>
        <a:lstStyle/>
        <a:p>
          <a:endParaRPr lang="en-US"/>
        </a:p>
      </dgm:t>
    </dgm:pt>
    <dgm:pt modelId="{280537F7-E14B-482A-86C7-FBC450A65279}">
      <dgm:prSet phldrT="[Text]"/>
      <dgm:spPr/>
      <dgm:t>
        <a:bodyPr/>
        <a:lstStyle/>
        <a:p>
          <a:r>
            <a:rPr lang="en-US"/>
            <a:t>Manager</a:t>
          </a:r>
        </a:p>
      </dgm:t>
    </dgm:pt>
    <dgm:pt modelId="{0EBDF684-9D58-47E7-9906-8BEB87128E70}" type="parTrans" cxnId="{F6002AEB-FB8C-48C8-AEB7-1173B3C22B8F}">
      <dgm:prSet/>
      <dgm:spPr/>
      <dgm:t>
        <a:bodyPr/>
        <a:lstStyle/>
        <a:p>
          <a:endParaRPr lang="en-US"/>
        </a:p>
      </dgm:t>
    </dgm:pt>
    <dgm:pt modelId="{AD97FB89-AAA0-4B5C-A175-495B4D3E6DB0}" type="sibTrans" cxnId="{F6002AEB-FB8C-48C8-AEB7-1173B3C22B8F}">
      <dgm:prSet/>
      <dgm:spPr/>
      <dgm:t>
        <a:bodyPr/>
        <a:lstStyle/>
        <a:p>
          <a:endParaRPr lang="en-US"/>
        </a:p>
      </dgm:t>
    </dgm:pt>
    <dgm:pt modelId="{9E0C8CC1-DEC8-4765-8B1E-65065A279CE4}">
      <dgm:prSet phldrT="[Text]"/>
      <dgm:spPr/>
      <dgm:t>
        <a:bodyPr/>
        <a:lstStyle/>
        <a:p>
          <a:r>
            <a:rPr lang="en-US"/>
            <a:t>Manager</a:t>
          </a:r>
        </a:p>
      </dgm:t>
    </dgm:pt>
    <dgm:pt modelId="{A4D66526-C4C0-41C5-AB60-38D5687A1A05}" type="parTrans" cxnId="{74F613F9-91E3-4A69-A204-0D887564B63B}">
      <dgm:prSet/>
      <dgm:spPr/>
      <dgm:t>
        <a:bodyPr/>
        <a:lstStyle/>
        <a:p>
          <a:endParaRPr lang="en-US"/>
        </a:p>
      </dgm:t>
    </dgm:pt>
    <dgm:pt modelId="{C5B8F74D-1E25-4C32-B933-EDE5CCACE867}" type="sibTrans" cxnId="{74F613F9-91E3-4A69-A204-0D887564B63B}">
      <dgm:prSet/>
      <dgm:spPr/>
      <dgm:t>
        <a:bodyPr/>
        <a:lstStyle/>
        <a:p>
          <a:endParaRPr lang="en-US"/>
        </a:p>
      </dgm:t>
    </dgm:pt>
    <dgm:pt modelId="{889DE83D-0952-49ED-85A0-396F17B217A9}">
      <dgm:prSet phldrT="[Text]"/>
      <dgm:spPr/>
      <dgm:t>
        <a:bodyPr/>
        <a:lstStyle/>
        <a:p>
          <a:r>
            <a:rPr lang="en-US"/>
            <a:t>Six CHWs</a:t>
          </a:r>
        </a:p>
      </dgm:t>
    </dgm:pt>
    <dgm:pt modelId="{2E16E7DD-12DD-411B-83D8-CD7C27D7774B}" type="parTrans" cxnId="{F06418F4-3458-44BA-83CB-4A104651FFDF}">
      <dgm:prSet/>
      <dgm:spPr/>
      <dgm:t>
        <a:bodyPr/>
        <a:lstStyle/>
        <a:p>
          <a:endParaRPr lang="en-US"/>
        </a:p>
      </dgm:t>
    </dgm:pt>
    <dgm:pt modelId="{C817DD6C-643B-48FB-B3C9-456056D767BE}" type="sibTrans" cxnId="{F06418F4-3458-44BA-83CB-4A104651FFDF}">
      <dgm:prSet/>
      <dgm:spPr/>
      <dgm:t>
        <a:bodyPr/>
        <a:lstStyle/>
        <a:p>
          <a:endParaRPr lang="en-US"/>
        </a:p>
      </dgm:t>
    </dgm:pt>
    <dgm:pt modelId="{960C5979-1081-486E-8FF5-5751E789DB6B}">
      <dgm:prSet phldrT="[Text]"/>
      <dgm:spPr/>
      <dgm:t>
        <a:bodyPr/>
        <a:lstStyle/>
        <a:p>
          <a:r>
            <a:rPr lang="en-US"/>
            <a:t>Six CHWs</a:t>
          </a:r>
        </a:p>
      </dgm:t>
    </dgm:pt>
    <dgm:pt modelId="{D19399AF-27E4-4D3B-B840-9B84F6A475E2}" type="parTrans" cxnId="{CC560DDB-86C1-4A80-B63F-1EECA69AD321}">
      <dgm:prSet/>
      <dgm:spPr/>
      <dgm:t>
        <a:bodyPr/>
        <a:lstStyle/>
        <a:p>
          <a:endParaRPr lang="en-US"/>
        </a:p>
      </dgm:t>
    </dgm:pt>
    <dgm:pt modelId="{4F888B2C-1347-424C-B7EA-96C8FD79E32D}" type="sibTrans" cxnId="{CC560DDB-86C1-4A80-B63F-1EECA69AD321}">
      <dgm:prSet/>
      <dgm:spPr/>
      <dgm:t>
        <a:bodyPr/>
        <a:lstStyle/>
        <a:p>
          <a:endParaRPr lang="en-US"/>
        </a:p>
      </dgm:t>
    </dgm:pt>
    <dgm:pt modelId="{8E49109B-F39E-4C54-B3B7-648CF570B21D}">
      <dgm:prSet phldrT="[Text]"/>
      <dgm:spPr/>
      <dgm:t>
        <a:bodyPr/>
        <a:lstStyle/>
        <a:p>
          <a:r>
            <a:rPr lang="en-US"/>
            <a:t>Six CHWs</a:t>
          </a:r>
        </a:p>
      </dgm:t>
    </dgm:pt>
    <dgm:pt modelId="{038D63A1-CCBD-417C-9418-A874B8A142C2}" type="parTrans" cxnId="{091E5F4D-2F10-4BBF-859C-D727554B799D}">
      <dgm:prSet/>
      <dgm:spPr/>
      <dgm:t>
        <a:bodyPr/>
        <a:lstStyle/>
        <a:p>
          <a:endParaRPr lang="en-US"/>
        </a:p>
      </dgm:t>
    </dgm:pt>
    <dgm:pt modelId="{0039EAFD-AEF7-4DE3-9FB9-B30794B54A77}" type="sibTrans" cxnId="{091E5F4D-2F10-4BBF-859C-D727554B799D}">
      <dgm:prSet/>
      <dgm:spPr/>
      <dgm:t>
        <a:bodyPr/>
        <a:lstStyle/>
        <a:p>
          <a:endParaRPr lang="en-US"/>
        </a:p>
      </dgm:t>
    </dgm:pt>
    <dgm:pt modelId="{DAC7D8B6-5C4B-48E9-9712-91147F0D4B4F}">
      <dgm:prSet phldrT="[Text]"/>
      <dgm:spPr/>
      <dgm:t>
        <a:bodyPr/>
        <a:lstStyle/>
        <a:p>
          <a:r>
            <a:rPr lang="en-US"/>
            <a:t>Six CHWs </a:t>
          </a:r>
        </a:p>
      </dgm:t>
    </dgm:pt>
    <dgm:pt modelId="{344520BD-C983-4A48-AAF3-65C337BA141A}" type="parTrans" cxnId="{98CA43A6-8DC5-42CB-AF94-74FA589155F8}">
      <dgm:prSet/>
      <dgm:spPr/>
      <dgm:t>
        <a:bodyPr/>
        <a:lstStyle/>
        <a:p>
          <a:endParaRPr lang="en-US"/>
        </a:p>
      </dgm:t>
    </dgm:pt>
    <dgm:pt modelId="{02EF8EAF-E069-4645-A39D-FEF88A3F7176}" type="sibTrans" cxnId="{98CA43A6-8DC5-42CB-AF94-74FA589155F8}">
      <dgm:prSet/>
      <dgm:spPr/>
      <dgm:t>
        <a:bodyPr/>
        <a:lstStyle/>
        <a:p>
          <a:endParaRPr lang="en-US"/>
        </a:p>
      </dgm:t>
    </dgm:pt>
    <dgm:pt modelId="{9C9A11D3-8DF1-4311-B2DB-EF5FC1B1569B}" type="pres">
      <dgm:prSet presAssocID="{43A7F585-C74F-4681-87D8-81FDAFF0424C}" presName="hierChild1" presStyleCnt="0">
        <dgm:presLayoutVars>
          <dgm:orgChart val="1"/>
          <dgm:chPref val="1"/>
          <dgm:dir/>
          <dgm:animOne val="branch"/>
          <dgm:animLvl val="lvl"/>
          <dgm:resizeHandles/>
        </dgm:presLayoutVars>
      </dgm:prSet>
      <dgm:spPr/>
    </dgm:pt>
    <dgm:pt modelId="{63F5B09B-7D8C-45FC-B554-FDD8E293871F}" type="pres">
      <dgm:prSet presAssocID="{FD541DEA-0C84-4613-A41B-D19F389A1FEA}" presName="hierRoot1" presStyleCnt="0">
        <dgm:presLayoutVars>
          <dgm:hierBranch val="init"/>
        </dgm:presLayoutVars>
      </dgm:prSet>
      <dgm:spPr/>
    </dgm:pt>
    <dgm:pt modelId="{627E1511-FAE9-4210-9EE5-EB46DF49C6A8}" type="pres">
      <dgm:prSet presAssocID="{FD541DEA-0C84-4613-A41B-D19F389A1FEA}" presName="rootComposite1" presStyleCnt="0"/>
      <dgm:spPr/>
    </dgm:pt>
    <dgm:pt modelId="{68A8BB29-0EBC-42E3-A2D4-3762BB66F596}" type="pres">
      <dgm:prSet presAssocID="{FD541DEA-0C84-4613-A41B-D19F389A1FEA}" presName="rootText1" presStyleLbl="node0" presStyleIdx="0" presStyleCnt="1">
        <dgm:presLayoutVars>
          <dgm:chPref val="3"/>
        </dgm:presLayoutVars>
      </dgm:prSet>
      <dgm:spPr/>
    </dgm:pt>
    <dgm:pt modelId="{597E8C8A-77FF-4DF7-95E0-744CD504C25D}" type="pres">
      <dgm:prSet presAssocID="{FD541DEA-0C84-4613-A41B-D19F389A1FEA}" presName="rootConnector1" presStyleLbl="node1" presStyleIdx="0" presStyleCnt="0"/>
      <dgm:spPr/>
    </dgm:pt>
    <dgm:pt modelId="{BD84357F-6922-43C2-94C7-2A7E4CB3B081}" type="pres">
      <dgm:prSet presAssocID="{FD541DEA-0C84-4613-A41B-D19F389A1FEA}" presName="hierChild2" presStyleCnt="0"/>
      <dgm:spPr/>
    </dgm:pt>
    <dgm:pt modelId="{44E82AA5-06D3-449B-AC9A-EFB28F3FBF1A}" type="pres">
      <dgm:prSet presAssocID="{18E9E32D-499A-41B3-9053-B0A734049C80}" presName="Name37" presStyleLbl="parChTrans1D2" presStyleIdx="0" presStyleCnt="4"/>
      <dgm:spPr/>
    </dgm:pt>
    <dgm:pt modelId="{BF2E2840-3DE6-4BD7-89A4-F7FB7ECAECC1}" type="pres">
      <dgm:prSet presAssocID="{A29AB4B9-F110-40A0-A504-20F290E1C78A}" presName="hierRoot2" presStyleCnt="0">
        <dgm:presLayoutVars>
          <dgm:hierBranch val="init"/>
        </dgm:presLayoutVars>
      </dgm:prSet>
      <dgm:spPr/>
    </dgm:pt>
    <dgm:pt modelId="{5C7C43B3-C5F7-499A-A91A-05BCE5C99129}" type="pres">
      <dgm:prSet presAssocID="{A29AB4B9-F110-40A0-A504-20F290E1C78A}" presName="rootComposite" presStyleCnt="0"/>
      <dgm:spPr/>
    </dgm:pt>
    <dgm:pt modelId="{223869B2-8BBC-40BC-88A2-356B865C57A8}" type="pres">
      <dgm:prSet presAssocID="{A29AB4B9-F110-40A0-A504-20F290E1C78A}" presName="rootText" presStyleLbl="node2" presStyleIdx="0" presStyleCnt="4">
        <dgm:presLayoutVars>
          <dgm:chPref val="3"/>
        </dgm:presLayoutVars>
      </dgm:prSet>
      <dgm:spPr/>
    </dgm:pt>
    <dgm:pt modelId="{512C99F3-8685-4660-8AA7-4DF1108844F0}" type="pres">
      <dgm:prSet presAssocID="{A29AB4B9-F110-40A0-A504-20F290E1C78A}" presName="rootConnector" presStyleLbl="node2" presStyleIdx="0" presStyleCnt="4"/>
      <dgm:spPr/>
    </dgm:pt>
    <dgm:pt modelId="{5D0DDD50-8478-4BF2-B0DA-772D6B4479D7}" type="pres">
      <dgm:prSet presAssocID="{A29AB4B9-F110-40A0-A504-20F290E1C78A}" presName="hierChild4" presStyleCnt="0"/>
      <dgm:spPr/>
    </dgm:pt>
    <dgm:pt modelId="{248636B8-2648-453B-B9B1-6CCAB6B5F8A9}" type="pres">
      <dgm:prSet presAssocID="{2E16E7DD-12DD-411B-83D8-CD7C27D7774B}" presName="Name37" presStyleLbl="parChTrans1D3" presStyleIdx="0" presStyleCnt="4"/>
      <dgm:spPr/>
    </dgm:pt>
    <dgm:pt modelId="{472A1AFC-288B-486B-8B52-DEC49FD87115}" type="pres">
      <dgm:prSet presAssocID="{889DE83D-0952-49ED-85A0-396F17B217A9}" presName="hierRoot2" presStyleCnt="0">
        <dgm:presLayoutVars>
          <dgm:hierBranch val="init"/>
        </dgm:presLayoutVars>
      </dgm:prSet>
      <dgm:spPr/>
    </dgm:pt>
    <dgm:pt modelId="{A445C709-2149-4198-A740-3EE2300B1652}" type="pres">
      <dgm:prSet presAssocID="{889DE83D-0952-49ED-85A0-396F17B217A9}" presName="rootComposite" presStyleCnt="0"/>
      <dgm:spPr/>
    </dgm:pt>
    <dgm:pt modelId="{D7D0DF86-53CE-4BB6-9876-353A7978A94B}" type="pres">
      <dgm:prSet presAssocID="{889DE83D-0952-49ED-85A0-396F17B217A9}" presName="rootText" presStyleLbl="node3" presStyleIdx="0" presStyleCnt="4">
        <dgm:presLayoutVars>
          <dgm:chPref val="3"/>
        </dgm:presLayoutVars>
      </dgm:prSet>
      <dgm:spPr/>
    </dgm:pt>
    <dgm:pt modelId="{F836348A-DEB1-498F-8D86-05A4B462F9C5}" type="pres">
      <dgm:prSet presAssocID="{889DE83D-0952-49ED-85A0-396F17B217A9}" presName="rootConnector" presStyleLbl="node3" presStyleIdx="0" presStyleCnt="4"/>
      <dgm:spPr/>
    </dgm:pt>
    <dgm:pt modelId="{B3704D0E-9B6C-417C-96FA-02E70D333BA1}" type="pres">
      <dgm:prSet presAssocID="{889DE83D-0952-49ED-85A0-396F17B217A9}" presName="hierChild4" presStyleCnt="0"/>
      <dgm:spPr/>
    </dgm:pt>
    <dgm:pt modelId="{90ECD9C0-7204-47BB-B309-222FC1829DA5}" type="pres">
      <dgm:prSet presAssocID="{889DE83D-0952-49ED-85A0-396F17B217A9}" presName="hierChild5" presStyleCnt="0"/>
      <dgm:spPr/>
    </dgm:pt>
    <dgm:pt modelId="{08BFB52E-3F7C-4B5C-AA2A-CE37D014B4C5}" type="pres">
      <dgm:prSet presAssocID="{A29AB4B9-F110-40A0-A504-20F290E1C78A}" presName="hierChild5" presStyleCnt="0"/>
      <dgm:spPr/>
    </dgm:pt>
    <dgm:pt modelId="{E79DA246-4D26-49DD-AD1C-0F1E9D0386B8}" type="pres">
      <dgm:prSet presAssocID="{A8E251D9-9D5B-4DF5-B0C6-F7151215BA84}" presName="Name37" presStyleLbl="parChTrans1D2" presStyleIdx="1" presStyleCnt="4"/>
      <dgm:spPr/>
    </dgm:pt>
    <dgm:pt modelId="{7D369A7C-7A90-4CB4-9A28-CA08E5980859}" type="pres">
      <dgm:prSet presAssocID="{3B0BCE78-6E02-48CC-9DE4-427C6F34B4B5}" presName="hierRoot2" presStyleCnt="0">
        <dgm:presLayoutVars>
          <dgm:hierBranch val="init"/>
        </dgm:presLayoutVars>
      </dgm:prSet>
      <dgm:spPr/>
    </dgm:pt>
    <dgm:pt modelId="{45B358CF-B68E-419D-B796-507A49A37E5C}" type="pres">
      <dgm:prSet presAssocID="{3B0BCE78-6E02-48CC-9DE4-427C6F34B4B5}" presName="rootComposite" presStyleCnt="0"/>
      <dgm:spPr/>
    </dgm:pt>
    <dgm:pt modelId="{509A3FAC-66EB-4590-8921-0548B2226176}" type="pres">
      <dgm:prSet presAssocID="{3B0BCE78-6E02-48CC-9DE4-427C6F34B4B5}" presName="rootText" presStyleLbl="node2" presStyleIdx="1" presStyleCnt="4">
        <dgm:presLayoutVars>
          <dgm:chPref val="3"/>
        </dgm:presLayoutVars>
      </dgm:prSet>
      <dgm:spPr/>
    </dgm:pt>
    <dgm:pt modelId="{EC2062AB-0E48-4A33-88F3-41F0DDB691EE}" type="pres">
      <dgm:prSet presAssocID="{3B0BCE78-6E02-48CC-9DE4-427C6F34B4B5}" presName="rootConnector" presStyleLbl="node2" presStyleIdx="1" presStyleCnt="4"/>
      <dgm:spPr/>
    </dgm:pt>
    <dgm:pt modelId="{D11282C2-4820-40E8-83AC-585EBB37C355}" type="pres">
      <dgm:prSet presAssocID="{3B0BCE78-6E02-48CC-9DE4-427C6F34B4B5}" presName="hierChild4" presStyleCnt="0"/>
      <dgm:spPr/>
    </dgm:pt>
    <dgm:pt modelId="{7E2CA79A-CF58-4390-8BF8-EB248AB26737}" type="pres">
      <dgm:prSet presAssocID="{D19399AF-27E4-4D3B-B840-9B84F6A475E2}" presName="Name37" presStyleLbl="parChTrans1D3" presStyleIdx="1" presStyleCnt="4"/>
      <dgm:spPr/>
    </dgm:pt>
    <dgm:pt modelId="{C9CF3D83-FFE2-4D91-A8DD-F0D769079FC8}" type="pres">
      <dgm:prSet presAssocID="{960C5979-1081-486E-8FF5-5751E789DB6B}" presName="hierRoot2" presStyleCnt="0">
        <dgm:presLayoutVars>
          <dgm:hierBranch val="init"/>
        </dgm:presLayoutVars>
      </dgm:prSet>
      <dgm:spPr/>
    </dgm:pt>
    <dgm:pt modelId="{EC6EB6A4-F332-40CB-B416-8683DEFCBB68}" type="pres">
      <dgm:prSet presAssocID="{960C5979-1081-486E-8FF5-5751E789DB6B}" presName="rootComposite" presStyleCnt="0"/>
      <dgm:spPr/>
    </dgm:pt>
    <dgm:pt modelId="{3849052D-0C11-43E5-8F1E-B88F0A0594D9}" type="pres">
      <dgm:prSet presAssocID="{960C5979-1081-486E-8FF5-5751E789DB6B}" presName="rootText" presStyleLbl="node3" presStyleIdx="1" presStyleCnt="4">
        <dgm:presLayoutVars>
          <dgm:chPref val="3"/>
        </dgm:presLayoutVars>
      </dgm:prSet>
      <dgm:spPr/>
    </dgm:pt>
    <dgm:pt modelId="{75865426-46C8-48D8-A108-F9D4201C5EAD}" type="pres">
      <dgm:prSet presAssocID="{960C5979-1081-486E-8FF5-5751E789DB6B}" presName="rootConnector" presStyleLbl="node3" presStyleIdx="1" presStyleCnt="4"/>
      <dgm:spPr/>
    </dgm:pt>
    <dgm:pt modelId="{4D181BCA-7218-405E-A0A4-274C926D1FB7}" type="pres">
      <dgm:prSet presAssocID="{960C5979-1081-486E-8FF5-5751E789DB6B}" presName="hierChild4" presStyleCnt="0"/>
      <dgm:spPr/>
    </dgm:pt>
    <dgm:pt modelId="{382CF56D-D2B1-43F8-9C77-0754104E6047}" type="pres">
      <dgm:prSet presAssocID="{960C5979-1081-486E-8FF5-5751E789DB6B}" presName="hierChild5" presStyleCnt="0"/>
      <dgm:spPr/>
    </dgm:pt>
    <dgm:pt modelId="{DA31C11D-A9B1-4A90-83C9-B1335F187CF9}" type="pres">
      <dgm:prSet presAssocID="{3B0BCE78-6E02-48CC-9DE4-427C6F34B4B5}" presName="hierChild5" presStyleCnt="0"/>
      <dgm:spPr/>
    </dgm:pt>
    <dgm:pt modelId="{E073B511-DBBE-40FC-A272-139FD7EFE465}" type="pres">
      <dgm:prSet presAssocID="{0EBDF684-9D58-47E7-9906-8BEB87128E70}" presName="Name37" presStyleLbl="parChTrans1D2" presStyleIdx="2" presStyleCnt="4"/>
      <dgm:spPr/>
    </dgm:pt>
    <dgm:pt modelId="{7743B0E1-095A-4771-B879-87A55B4B2825}" type="pres">
      <dgm:prSet presAssocID="{280537F7-E14B-482A-86C7-FBC450A65279}" presName="hierRoot2" presStyleCnt="0">
        <dgm:presLayoutVars>
          <dgm:hierBranch val="init"/>
        </dgm:presLayoutVars>
      </dgm:prSet>
      <dgm:spPr/>
    </dgm:pt>
    <dgm:pt modelId="{0DC22377-1DCD-4689-AC12-30972A97A6A3}" type="pres">
      <dgm:prSet presAssocID="{280537F7-E14B-482A-86C7-FBC450A65279}" presName="rootComposite" presStyleCnt="0"/>
      <dgm:spPr/>
    </dgm:pt>
    <dgm:pt modelId="{BBFF8FD8-7B9C-4B3E-9E15-A9B54D825CD2}" type="pres">
      <dgm:prSet presAssocID="{280537F7-E14B-482A-86C7-FBC450A65279}" presName="rootText" presStyleLbl="node2" presStyleIdx="2" presStyleCnt="4">
        <dgm:presLayoutVars>
          <dgm:chPref val="3"/>
        </dgm:presLayoutVars>
      </dgm:prSet>
      <dgm:spPr/>
    </dgm:pt>
    <dgm:pt modelId="{76A88DDD-E5D7-4ECF-9D87-FE740F120938}" type="pres">
      <dgm:prSet presAssocID="{280537F7-E14B-482A-86C7-FBC450A65279}" presName="rootConnector" presStyleLbl="node2" presStyleIdx="2" presStyleCnt="4"/>
      <dgm:spPr/>
    </dgm:pt>
    <dgm:pt modelId="{5A4CBB6C-52AD-4ED8-811B-55AE28058394}" type="pres">
      <dgm:prSet presAssocID="{280537F7-E14B-482A-86C7-FBC450A65279}" presName="hierChild4" presStyleCnt="0"/>
      <dgm:spPr/>
    </dgm:pt>
    <dgm:pt modelId="{D5CC8849-0933-4350-BB23-3D62BF13A1AD}" type="pres">
      <dgm:prSet presAssocID="{038D63A1-CCBD-417C-9418-A874B8A142C2}" presName="Name37" presStyleLbl="parChTrans1D3" presStyleIdx="2" presStyleCnt="4"/>
      <dgm:spPr/>
    </dgm:pt>
    <dgm:pt modelId="{B719CC74-C044-44E0-8DE3-5EEE15359C13}" type="pres">
      <dgm:prSet presAssocID="{8E49109B-F39E-4C54-B3B7-648CF570B21D}" presName="hierRoot2" presStyleCnt="0">
        <dgm:presLayoutVars>
          <dgm:hierBranch val="init"/>
        </dgm:presLayoutVars>
      </dgm:prSet>
      <dgm:spPr/>
    </dgm:pt>
    <dgm:pt modelId="{DD4D492C-E1D7-4CFD-B078-37CB887EAA57}" type="pres">
      <dgm:prSet presAssocID="{8E49109B-F39E-4C54-B3B7-648CF570B21D}" presName="rootComposite" presStyleCnt="0"/>
      <dgm:spPr/>
    </dgm:pt>
    <dgm:pt modelId="{4543469B-3C33-483F-AB16-DACEEB8EE402}" type="pres">
      <dgm:prSet presAssocID="{8E49109B-F39E-4C54-B3B7-648CF570B21D}" presName="rootText" presStyleLbl="node3" presStyleIdx="2" presStyleCnt="4">
        <dgm:presLayoutVars>
          <dgm:chPref val="3"/>
        </dgm:presLayoutVars>
      </dgm:prSet>
      <dgm:spPr/>
    </dgm:pt>
    <dgm:pt modelId="{96EE8896-9CDF-4339-A134-3925BA9CD50A}" type="pres">
      <dgm:prSet presAssocID="{8E49109B-F39E-4C54-B3B7-648CF570B21D}" presName="rootConnector" presStyleLbl="node3" presStyleIdx="2" presStyleCnt="4"/>
      <dgm:spPr/>
    </dgm:pt>
    <dgm:pt modelId="{346AFFA8-CDD6-41D6-964B-6B4A224AA047}" type="pres">
      <dgm:prSet presAssocID="{8E49109B-F39E-4C54-B3B7-648CF570B21D}" presName="hierChild4" presStyleCnt="0"/>
      <dgm:spPr/>
    </dgm:pt>
    <dgm:pt modelId="{50A87F6D-E65B-4DFA-B24C-079BF3CE4C39}" type="pres">
      <dgm:prSet presAssocID="{8E49109B-F39E-4C54-B3B7-648CF570B21D}" presName="hierChild5" presStyleCnt="0"/>
      <dgm:spPr/>
    </dgm:pt>
    <dgm:pt modelId="{7AB8456E-BF65-4332-8967-B080DAFBAA5C}" type="pres">
      <dgm:prSet presAssocID="{280537F7-E14B-482A-86C7-FBC450A65279}" presName="hierChild5" presStyleCnt="0"/>
      <dgm:spPr/>
    </dgm:pt>
    <dgm:pt modelId="{A7907660-A6EA-451E-A7DF-E7C11A17C14B}" type="pres">
      <dgm:prSet presAssocID="{A4D66526-C4C0-41C5-AB60-38D5687A1A05}" presName="Name37" presStyleLbl="parChTrans1D2" presStyleIdx="3" presStyleCnt="4"/>
      <dgm:spPr/>
    </dgm:pt>
    <dgm:pt modelId="{7A1C5627-3966-46A1-B358-21ACBA49BFDF}" type="pres">
      <dgm:prSet presAssocID="{9E0C8CC1-DEC8-4765-8B1E-65065A279CE4}" presName="hierRoot2" presStyleCnt="0">
        <dgm:presLayoutVars>
          <dgm:hierBranch val="init"/>
        </dgm:presLayoutVars>
      </dgm:prSet>
      <dgm:spPr/>
    </dgm:pt>
    <dgm:pt modelId="{4E4F0A68-31BA-495E-9228-C44480F35190}" type="pres">
      <dgm:prSet presAssocID="{9E0C8CC1-DEC8-4765-8B1E-65065A279CE4}" presName="rootComposite" presStyleCnt="0"/>
      <dgm:spPr/>
    </dgm:pt>
    <dgm:pt modelId="{462BAAA9-586C-442C-96B6-2DD567D7EEC7}" type="pres">
      <dgm:prSet presAssocID="{9E0C8CC1-DEC8-4765-8B1E-65065A279CE4}" presName="rootText" presStyleLbl="node2" presStyleIdx="3" presStyleCnt="4">
        <dgm:presLayoutVars>
          <dgm:chPref val="3"/>
        </dgm:presLayoutVars>
      </dgm:prSet>
      <dgm:spPr/>
    </dgm:pt>
    <dgm:pt modelId="{B1DC3764-C999-4EEE-88A2-6758474B3B60}" type="pres">
      <dgm:prSet presAssocID="{9E0C8CC1-DEC8-4765-8B1E-65065A279CE4}" presName="rootConnector" presStyleLbl="node2" presStyleIdx="3" presStyleCnt="4"/>
      <dgm:spPr/>
    </dgm:pt>
    <dgm:pt modelId="{F1865065-5C44-4D72-9EF7-04FE645ADB61}" type="pres">
      <dgm:prSet presAssocID="{9E0C8CC1-DEC8-4765-8B1E-65065A279CE4}" presName="hierChild4" presStyleCnt="0"/>
      <dgm:spPr/>
    </dgm:pt>
    <dgm:pt modelId="{5A1277B9-1D8C-4D41-9B4B-939ADD8D2502}" type="pres">
      <dgm:prSet presAssocID="{344520BD-C983-4A48-AAF3-65C337BA141A}" presName="Name37" presStyleLbl="parChTrans1D3" presStyleIdx="3" presStyleCnt="4"/>
      <dgm:spPr/>
    </dgm:pt>
    <dgm:pt modelId="{D1EC3D1D-E0C8-4566-9973-5B3169CA5EC1}" type="pres">
      <dgm:prSet presAssocID="{DAC7D8B6-5C4B-48E9-9712-91147F0D4B4F}" presName="hierRoot2" presStyleCnt="0">
        <dgm:presLayoutVars>
          <dgm:hierBranch val="init"/>
        </dgm:presLayoutVars>
      </dgm:prSet>
      <dgm:spPr/>
    </dgm:pt>
    <dgm:pt modelId="{0AE4817A-0BA8-44E9-910E-7DD25FF94AD0}" type="pres">
      <dgm:prSet presAssocID="{DAC7D8B6-5C4B-48E9-9712-91147F0D4B4F}" presName="rootComposite" presStyleCnt="0"/>
      <dgm:spPr/>
    </dgm:pt>
    <dgm:pt modelId="{C883E05C-B33A-41E9-84B9-690837658A51}" type="pres">
      <dgm:prSet presAssocID="{DAC7D8B6-5C4B-48E9-9712-91147F0D4B4F}" presName="rootText" presStyleLbl="node3" presStyleIdx="3" presStyleCnt="4">
        <dgm:presLayoutVars>
          <dgm:chPref val="3"/>
        </dgm:presLayoutVars>
      </dgm:prSet>
      <dgm:spPr/>
    </dgm:pt>
    <dgm:pt modelId="{5B277724-0208-4335-B54D-2F5BDA66ED80}" type="pres">
      <dgm:prSet presAssocID="{DAC7D8B6-5C4B-48E9-9712-91147F0D4B4F}" presName="rootConnector" presStyleLbl="node3" presStyleIdx="3" presStyleCnt="4"/>
      <dgm:spPr/>
    </dgm:pt>
    <dgm:pt modelId="{B3AB297A-3651-488D-BA25-4F81396279FF}" type="pres">
      <dgm:prSet presAssocID="{DAC7D8B6-5C4B-48E9-9712-91147F0D4B4F}" presName="hierChild4" presStyleCnt="0"/>
      <dgm:spPr/>
    </dgm:pt>
    <dgm:pt modelId="{FEAC43D7-A8BA-4DA1-9A29-D5F62144539E}" type="pres">
      <dgm:prSet presAssocID="{DAC7D8B6-5C4B-48E9-9712-91147F0D4B4F}" presName="hierChild5" presStyleCnt="0"/>
      <dgm:spPr/>
    </dgm:pt>
    <dgm:pt modelId="{2E76F384-1231-4582-8AAD-7494911BC37A}" type="pres">
      <dgm:prSet presAssocID="{9E0C8CC1-DEC8-4765-8B1E-65065A279CE4}" presName="hierChild5" presStyleCnt="0"/>
      <dgm:spPr/>
    </dgm:pt>
    <dgm:pt modelId="{C1C72A41-24B2-4EF0-8204-8DEEC5D6410D}" type="pres">
      <dgm:prSet presAssocID="{FD541DEA-0C84-4613-A41B-D19F389A1FEA}" presName="hierChild3" presStyleCnt="0"/>
      <dgm:spPr/>
    </dgm:pt>
  </dgm:ptLst>
  <dgm:cxnLst>
    <dgm:cxn modelId="{D937040A-243B-4B48-9347-40A80BB17BD3}" type="presOf" srcId="{038D63A1-CCBD-417C-9418-A874B8A142C2}" destId="{D5CC8849-0933-4350-BB23-3D62BF13A1AD}" srcOrd="0" destOrd="0" presId="urn:microsoft.com/office/officeart/2005/8/layout/orgChart1"/>
    <dgm:cxn modelId="{7B84350B-E3F3-4EB4-A5B2-C3BADA540014}" type="presOf" srcId="{3B0BCE78-6E02-48CC-9DE4-427C6F34B4B5}" destId="{EC2062AB-0E48-4A33-88F3-41F0DDB691EE}" srcOrd="1" destOrd="0" presId="urn:microsoft.com/office/officeart/2005/8/layout/orgChart1"/>
    <dgm:cxn modelId="{66401516-1301-43A8-8200-E8F51F13D40C}" type="presOf" srcId="{960C5979-1081-486E-8FF5-5751E789DB6B}" destId="{3849052D-0C11-43E5-8F1E-B88F0A0594D9}" srcOrd="0" destOrd="0" presId="urn:microsoft.com/office/officeart/2005/8/layout/orgChart1"/>
    <dgm:cxn modelId="{D3F8FE23-DB6D-4119-A88D-F5095691E659}" type="presOf" srcId="{280537F7-E14B-482A-86C7-FBC450A65279}" destId="{76A88DDD-E5D7-4ECF-9D87-FE740F120938}" srcOrd="1" destOrd="0" presId="urn:microsoft.com/office/officeart/2005/8/layout/orgChart1"/>
    <dgm:cxn modelId="{A6948D30-F6CC-4DC9-9860-E258082F875D}" type="presOf" srcId="{FD541DEA-0C84-4613-A41B-D19F389A1FEA}" destId="{597E8C8A-77FF-4DF7-95E0-744CD504C25D}" srcOrd="1" destOrd="0" presId="urn:microsoft.com/office/officeart/2005/8/layout/orgChart1"/>
    <dgm:cxn modelId="{18C6FF32-0B80-4256-8754-04C6BC206293}" type="presOf" srcId="{A8E251D9-9D5B-4DF5-B0C6-F7151215BA84}" destId="{E79DA246-4D26-49DD-AD1C-0F1E9D0386B8}" srcOrd="0" destOrd="0" presId="urn:microsoft.com/office/officeart/2005/8/layout/orgChart1"/>
    <dgm:cxn modelId="{7DF65E39-B310-4E1F-B4D4-8AF0D3D4CAFC}" type="presOf" srcId="{8E49109B-F39E-4C54-B3B7-648CF570B21D}" destId="{4543469B-3C33-483F-AB16-DACEEB8EE402}" srcOrd="0" destOrd="0" presId="urn:microsoft.com/office/officeart/2005/8/layout/orgChart1"/>
    <dgm:cxn modelId="{F8B05D3E-DAC5-4C61-A0AF-571C84F5E52C}" type="presOf" srcId="{43A7F585-C74F-4681-87D8-81FDAFF0424C}" destId="{9C9A11D3-8DF1-4311-B2DB-EF5FC1B1569B}" srcOrd="0" destOrd="0" presId="urn:microsoft.com/office/officeart/2005/8/layout/orgChart1"/>
    <dgm:cxn modelId="{F6622161-E34A-4FE6-9D1C-86F8C53BB9FF}" type="presOf" srcId="{D19399AF-27E4-4D3B-B840-9B84F6A475E2}" destId="{7E2CA79A-CF58-4390-8BF8-EB248AB26737}" srcOrd="0" destOrd="0" presId="urn:microsoft.com/office/officeart/2005/8/layout/orgChart1"/>
    <dgm:cxn modelId="{091E5F4D-2F10-4BBF-859C-D727554B799D}" srcId="{280537F7-E14B-482A-86C7-FBC450A65279}" destId="{8E49109B-F39E-4C54-B3B7-648CF570B21D}" srcOrd="0" destOrd="0" parTransId="{038D63A1-CCBD-417C-9418-A874B8A142C2}" sibTransId="{0039EAFD-AEF7-4DE3-9FB9-B30794B54A77}"/>
    <dgm:cxn modelId="{E4A0AB70-AFBF-4034-B64E-99C96EAB5D73}" type="presOf" srcId="{960C5979-1081-486E-8FF5-5751E789DB6B}" destId="{75865426-46C8-48D8-A108-F9D4201C5EAD}" srcOrd="1" destOrd="0" presId="urn:microsoft.com/office/officeart/2005/8/layout/orgChart1"/>
    <dgm:cxn modelId="{0EDE0951-B828-4DB8-985D-9162A8951CAA}" type="presOf" srcId="{FD541DEA-0C84-4613-A41B-D19F389A1FEA}" destId="{68A8BB29-0EBC-42E3-A2D4-3762BB66F596}" srcOrd="0" destOrd="0" presId="urn:microsoft.com/office/officeart/2005/8/layout/orgChart1"/>
    <dgm:cxn modelId="{B4EB7F74-63B0-47DC-858D-9DC16B9988B6}" type="presOf" srcId="{344520BD-C983-4A48-AAF3-65C337BA141A}" destId="{5A1277B9-1D8C-4D41-9B4B-939ADD8D2502}" srcOrd="0" destOrd="0" presId="urn:microsoft.com/office/officeart/2005/8/layout/orgChart1"/>
    <dgm:cxn modelId="{2A31B058-978A-41EC-BFE4-82A602308591}" type="presOf" srcId="{8E49109B-F39E-4C54-B3B7-648CF570B21D}" destId="{96EE8896-9CDF-4339-A134-3925BA9CD50A}" srcOrd="1" destOrd="0" presId="urn:microsoft.com/office/officeart/2005/8/layout/orgChart1"/>
    <dgm:cxn modelId="{EEE0E87D-ADD5-4852-BD9C-0AB5E2AB9B16}" type="presOf" srcId="{18E9E32D-499A-41B3-9053-B0A734049C80}" destId="{44E82AA5-06D3-449B-AC9A-EFB28F3FBF1A}" srcOrd="0" destOrd="0" presId="urn:microsoft.com/office/officeart/2005/8/layout/orgChart1"/>
    <dgm:cxn modelId="{4D42688B-CAAC-4B1A-87B9-3CFCEF7D124A}" type="presOf" srcId="{889DE83D-0952-49ED-85A0-396F17B217A9}" destId="{D7D0DF86-53CE-4BB6-9876-353A7978A94B}" srcOrd="0" destOrd="0" presId="urn:microsoft.com/office/officeart/2005/8/layout/orgChart1"/>
    <dgm:cxn modelId="{17C47191-4A9D-4460-87B4-85BB88580AF0}" type="presOf" srcId="{0EBDF684-9D58-47E7-9906-8BEB87128E70}" destId="{E073B511-DBBE-40FC-A272-139FD7EFE465}" srcOrd="0" destOrd="0" presId="urn:microsoft.com/office/officeart/2005/8/layout/orgChart1"/>
    <dgm:cxn modelId="{2E299092-D278-4F62-A58F-5CABEF88F28D}" srcId="{43A7F585-C74F-4681-87D8-81FDAFF0424C}" destId="{FD541DEA-0C84-4613-A41B-D19F389A1FEA}" srcOrd="0" destOrd="0" parTransId="{B396D8E3-4534-4971-8BA6-A36ABE8CDCDF}" sibTransId="{4192585F-B68D-4678-8C14-0358F6D798A1}"/>
    <dgm:cxn modelId="{A608C397-23C4-48CF-9670-FE6B2913DF2B}" type="presOf" srcId="{DAC7D8B6-5C4B-48E9-9712-91147F0D4B4F}" destId="{C883E05C-B33A-41E9-84B9-690837658A51}" srcOrd="0" destOrd="0" presId="urn:microsoft.com/office/officeart/2005/8/layout/orgChart1"/>
    <dgm:cxn modelId="{216226A5-C3FB-4EFD-9C80-475E95BD1B29}" type="presOf" srcId="{9E0C8CC1-DEC8-4765-8B1E-65065A279CE4}" destId="{B1DC3764-C999-4EEE-88A2-6758474B3B60}" srcOrd="1" destOrd="0" presId="urn:microsoft.com/office/officeart/2005/8/layout/orgChart1"/>
    <dgm:cxn modelId="{98CA43A6-8DC5-42CB-AF94-74FA589155F8}" srcId="{9E0C8CC1-DEC8-4765-8B1E-65065A279CE4}" destId="{DAC7D8B6-5C4B-48E9-9712-91147F0D4B4F}" srcOrd="0" destOrd="0" parTransId="{344520BD-C983-4A48-AAF3-65C337BA141A}" sibTransId="{02EF8EAF-E069-4645-A39D-FEF88A3F7176}"/>
    <dgm:cxn modelId="{16729FB0-C220-4247-82AA-3746A3475A4F}" type="presOf" srcId="{A29AB4B9-F110-40A0-A504-20F290E1C78A}" destId="{223869B2-8BBC-40BC-88A2-356B865C57A8}" srcOrd="0" destOrd="0" presId="urn:microsoft.com/office/officeart/2005/8/layout/orgChart1"/>
    <dgm:cxn modelId="{4C4A8CC6-CCFB-4768-A8EA-3D2F1DCF0487}" type="presOf" srcId="{280537F7-E14B-482A-86C7-FBC450A65279}" destId="{BBFF8FD8-7B9C-4B3E-9E15-A9B54D825CD2}" srcOrd="0" destOrd="0" presId="urn:microsoft.com/office/officeart/2005/8/layout/orgChart1"/>
    <dgm:cxn modelId="{A01672CB-CF9A-4BD9-913C-F4C2345DA1F4}" type="presOf" srcId="{2E16E7DD-12DD-411B-83D8-CD7C27D7774B}" destId="{248636B8-2648-453B-B9B1-6CCAB6B5F8A9}" srcOrd="0" destOrd="0" presId="urn:microsoft.com/office/officeart/2005/8/layout/orgChart1"/>
    <dgm:cxn modelId="{CC560DDB-86C1-4A80-B63F-1EECA69AD321}" srcId="{3B0BCE78-6E02-48CC-9DE4-427C6F34B4B5}" destId="{960C5979-1081-486E-8FF5-5751E789DB6B}" srcOrd="0" destOrd="0" parTransId="{D19399AF-27E4-4D3B-B840-9B84F6A475E2}" sibTransId="{4F888B2C-1347-424C-B7EA-96C8FD79E32D}"/>
    <dgm:cxn modelId="{F6639DE0-DE52-4C1B-B85D-33D2F854087D}" srcId="{FD541DEA-0C84-4613-A41B-D19F389A1FEA}" destId="{3B0BCE78-6E02-48CC-9DE4-427C6F34B4B5}" srcOrd="1" destOrd="0" parTransId="{A8E251D9-9D5B-4DF5-B0C6-F7151215BA84}" sibTransId="{120A306C-6839-4835-A016-A07431C572E7}"/>
    <dgm:cxn modelId="{F92C47E1-56AA-49D8-9D91-18C180123502}" srcId="{FD541DEA-0C84-4613-A41B-D19F389A1FEA}" destId="{A29AB4B9-F110-40A0-A504-20F290E1C78A}" srcOrd="0" destOrd="0" parTransId="{18E9E32D-499A-41B3-9053-B0A734049C80}" sibTransId="{0E505781-904E-405A-B096-FA12D1AEC7A6}"/>
    <dgm:cxn modelId="{6BA6CBE8-8490-4D17-80EE-57A7B4F12334}" type="presOf" srcId="{A4D66526-C4C0-41C5-AB60-38D5687A1A05}" destId="{A7907660-A6EA-451E-A7DF-E7C11A17C14B}" srcOrd="0" destOrd="0" presId="urn:microsoft.com/office/officeart/2005/8/layout/orgChart1"/>
    <dgm:cxn modelId="{F6002AEB-FB8C-48C8-AEB7-1173B3C22B8F}" srcId="{FD541DEA-0C84-4613-A41B-D19F389A1FEA}" destId="{280537F7-E14B-482A-86C7-FBC450A65279}" srcOrd="2" destOrd="0" parTransId="{0EBDF684-9D58-47E7-9906-8BEB87128E70}" sibTransId="{AD97FB89-AAA0-4B5C-A175-495B4D3E6DB0}"/>
    <dgm:cxn modelId="{C28BA5EB-3D3E-4CC7-B777-45E5FF636034}" type="presOf" srcId="{9E0C8CC1-DEC8-4765-8B1E-65065A279CE4}" destId="{462BAAA9-586C-442C-96B6-2DD567D7EEC7}" srcOrd="0" destOrd="0" presId="urn:microsoft.com/office/officeart/2005/8/layout/orgChart1"/>
    <dgm:cxn modelId="{D988F3ED-F30B-4497-8471-A73401391E4C}" type="presOf" srcId="{3B0BCE78-6E02-48CC-9DE4-427C6F34B4B5}" destId="{509A3FAC-66EB-4590-8921-0548B2226176}" srcOrd="0" destOrd="0" presId="urn:microsoft.com/office/officeart/2005/8/layout/orgChart1"/>
    <dgm:cxn modelId="{377091EE-FB76-402B-9006-164E0C669829}" type="presOf" srcId="{A29AB4B9-F110-40A0-A504-20F290E1C78A}" destId="{512C99F3-8685-4660-8AA7-4DF1108844F0}" srcOrd="1" destOrd="0" presId="urn:microsoft.com/office/officeart/2005/8/layout/orgChart1"/>
    <dgm:cxn modelId="{99FB51F1-51DA-4F27-A095-A3F4D7E1B920}" type="presOf" srcId="{DAC7D8B6-5C4B-48E9-9712-91147F0D4B4F}" destId="{5B277724-0208-4335-B54D-2F5BDA66ED80}" srcOrd="1" destOrd="0" presId="urn:microsoft.com/office/officeart/2005/8/layout/orgChart1"/>
    <dgm:cxn modelId="{F06418F4-3458-44BA-83CB-4A104651FFDF}" srcId="{A29AB4B9-F110-40A0-A504-20F290E1C78A}" destId="{889DE83D-0952-49ED-85A0-396F17B217A9}" srcOrd="0" destOrd="0" parTransId="{2E16E7DD-12DD-411B-83D8-CD7C27D7774B}" sibTransId="{C817DD6C-643B-48FB-B3C9-456056D767BE}"/>
    <dgm:cxn modelId="{74F613F9-91E3-4A69-A204-0D887564B63B}" srcId="{FD541DEA-0C84-4613-A41B-D19F389A1FEA}" destId="{9E0C8CC1-DEC8-4765-8B1E-65065A279CE4}" srcOrd="3" destOrd="0" parTransId="{A4D66526-C4C0-41C5-AB60-38D5687A1A05}" sibTransId="{C5B8F74D-1E25-4C32-B933-EDE5CCACE867}"/>
    <dgm:cxn modelId="{3C57CAFD-8EF0-4C51-995D-6B33BDAA1BDA}" type="presOf" srcId="{889DE83D-0952-49ED-85A0-396F17B217A9}" destId="{F836348A-DEB1-498F-8D86-05A4B462F9C5}" srcOrd="1" destOrd="0" presId="urn:microsoft.com/office/officeart/2005/8/layout/orgChart1"/>
    <dgm:cxn modelId="{C7459AB1-911C-484E-8BD5-F3F354618180}" type="presParOf" srcId="{9C9A11D3-8DF1-4311-B2DB-EF5FC1B1569B}" destId="{63F5B09B-7D8C-45FC-B554-FDD8E293871F}" srcOrd="0" destOrd="0" presId="urn:microsoft.com/office/officeart/2005/8/layout/orgChart1"/>
    <dgm:cxn modelId="{6D9FDFFB-92C0-43AE-86A6-BE7B68AC174F}" type="presParOf" srcId="{63F5B09B-7D8C-45FC-B554-FDD8E293871F}" destId="{627E1511-FAE9-4210-9EE5-EB46DF49C6A8}" srcOrd="0" destOrd="0" presId="urn:microsoft.com/office/officeart/2005/8/layout/orgChart1"/>
    <dgm:cxn modelId="{BD4F0B3D-7CE4-4722-8BF7-E3D432B3ACD9}" type="presParOf" srcId="{627E1511-FAE9-4210-9EE5-EB46DF49C6A8}" destId="{68A8BB29-0EBC-42E3-A2D4-3762BB66F596}" srcOrd="0" destOrd="0" presId="urn:microsoft.com/office/officeart/2005/8/layout/orgChart1"/>
    <dgm:cxn modelId="{33D7D520-44BC-4572-B330-8665BEE51E0B}" type="presParOf" srcId="{627E1511-FAE9-4210-9EE5-EB46DF49C6A8}" destId="{597E8C8A-77FF-4DF7-95E0-744CD504C25D}" srcOrd="1" destOrd="0" presId="urn:microsoft.com/office/officeart/2005/8/layout/orgChart1"/>
    <dgm:cxn modelId="{407AFD95-624D-4967-BA01-A327838D36FA}" type="presParOf" srcId="{63F5B09B-7D8C-45FC-B554-FDD8E293871F}" destId="{BD84357F-6922-43C2-94C7-2A7E4CB3B081}" srcOrd="1" destOrd="0" presId="urn:microsoft.com/office/officeart/2005/8/layout/orgChart1"/>
    <dgm:cxn modelId="{08BD6BD1-5ECE-462F-999E-AB5213DA0833}" type="presParOf" srcId="{BD84357F-6922-43C2-94C7-2A7E4CB3B081}" destId="{44E82AA5-06D3-449B-AC9A-EFB28F3FBF1A}" srcOrd="0" destOrd="0" presId="urn:microsoft.com/office/officeart/2005/8/layout/orgChart1"/>
    <dgm:cxn modelId="{F6BC308C-DA9E-41DD-972A-7FF35B5220EB}" type="presParOf" srcId="{BD84357F-6922-43C2-94C7-2A7E4CB3B081}" destId="{BF2E2840-3DE6-4BD7-89A4-F7FB7ECAECC1}" srcOrd="1" destOrd="0" presId="urn:microsoft.com/office/officeart/2005/8/layout/orgChart1"/>
    <dgm:cxn modelId="{7123A15C-7F76-4130-AACC-A83003A19DF3}" type="presParOf" srcId="{BF2E2840-3DE6-4BD7-89A4-F7FB7ECAECC1}" destId="{5C7C43B3-C5F7-499A-A91A-05BCE5C99129}" srcOrd="0" destOrd="0" presId="urn:microsoft.com/office/officeart/2005/8/layout/orgChart1"/>
    <dgm:cxn modelId="{8A8E5F6F-82AB-4459-B60B-18E5152182F1}" type="presParOf" srcId="{5C7C43B3-C5F7-499A-A91A-05BCE5C99129}" destId="{223869B2-8BBC-40BC-88A2-356B865C57A8}" srcOrd="0" destOrd="0" presId="urn:microsoft.com/office/officeart/2005/8/layout/orgChart1"/>
    <dgm:cxn modelId="{85D58CF6-DA18-4598-9316-DB49720D49FC}" type="presParOf" srcId="{5C7C43B3-C5F7-499A-A91A-05BCE5C99129}" destId="{512C99F3-8685-4660-8AA7-4DF1108844F0}" srcOrd="1" destOrd="0" presId="urn:microsoft.com/office/officeart/2005/8/layout/orgChart1"/>
    <dgm:cxn modelId="{4B73C043-86DA-41CC-B4DB-9796C61CB27C}" type="presParOf" srcId="{BF2E2840-3DE6-4BD7-89A4-F7FB7ECAECC1}" destId="{5D0DDD50-8478-4BF2-B0DA-772D6B4479D7}" srcOrd="1" destOrd="0" presId="urn:microsoft.com/office/officeart/2005/8/layout/orgChart1"/>
    <dgm:cxn modelId="{89CEEFD2-E81C-4B26-A3A7-E9EE3524A5EF}" type="presParOf" srcId="{5D0DDD50-8478-4BF2-B0DA-772D6B4479D7}" destId="{248636B8-2648-453B-B9B1-6CCAB6B5F8A9}" srcOrd="0" destOrd="0" presId="urn:microsoft.com/office/officeart/2005/8/layout/orgChart1"/>
    <dgm:cxn modelId="{4EC99240-8191-4B0D-9EE7-19E94CF127A4}" type="presParOf" srcId="{5D0DDD50-8478-4BF2-B0DA-772D6B4479D7}" destId="{472A1AFC-288B-486B-8B52-DEC49FD87115}" srcOrd="1" destOrd="0" presId="urn:microsoft.com/office/officeart/2005/8/layout/orgChart1"/>
    <dgm:cxn modelId="{0902A561-7C78-4917-9BE3-B03616F65009}" type="presParOf" srcId="{472A1AFC-288B-486B-8B52-DEC49FD87115}" destId="{A445C709-2149-4198-A740-3EE2300B1652}" srcOrd="0" destOrd="0" presId="urn:microsoft.com/office/officeart/2005/8/layout/orgChart1"/>
    <dgm:cxn modelId="{922A95DF-0A60-42D7-A5C3-F27AED2633B1}" type="presParOf" srcId="{A445C709-2149-4198-A740-3EE2300B1652}" destId="{D7D0DF86-53CE-4BB6-9876-353A7978A94B}" srcOrd="0" destOrd="0" presId="urn:microsoft.com/office/officeart/2005/8/layout/orgChart1"/>
    <dgm:cxn modelId="{088EA602-68CE-4C57-B7F7-69532093B5B2}" type="presParOf" srcId="{A445C709-2149-4198-A740-3EE2300B1652}" destId="{F836348A-DEB1-498F-8D86-05A4B462F9C5}" srcOrd="1" destOrd="0" presId="urn:microsoft.com/office/officeart/2005/8/layout/orgChart1"/>
    <dgm:cxn modelId="{E98F6B5E-611C-4403-9B09-E151DC69A9B1}" type="presParOf" srcId="{472A1AFC-288B-486B-8B52-DEC49FD87115}" destId="{B3704D0E-9B6C-417C-96FA-02E70D333BA1}" srcOrd="1" destOrd="0" presId="urn:microsoft.com/office/officeart/2005/8/layout/orgChart1"/>
    <dgm:cxn modelId="{D0FDE0EF-71EE-4F9A-8784-C69C9927DCB1}" type="presParOf" srcId="{472A1AFC-288B-486B-8B52-DEC49FD87115}" destId="{90ECD9C0-7204-47BB-B309-222FC1829DA5}" srcOrd="2" destOrd="0" presId="urn:microsoft.com/office/officeart/2005/8/layout/orgChart1"/>
    <dgm:cxn modelId="{F297805E-A550-4434-8E27-2D44B3427A53}" type="presParOf" srcId="{BF2E2840-3DE6-4BD7-89A4-F7FB7ECAECC1}" destId="{08BFB52E-3F7C-4B5C-AA2A-CE37D014B4C5}" srcOrd="2" destOrd="0" presId="urn:microsoft.com/office/officeart/2005/8/layout/orgChart1"/>
    <dgm:cxn modelId="{2B3FCDBF-596D-4950-83AA-58018F46D530}" type="presParOf" srcId="{BD84357F-6922-43C2-94C7-2A7E4CB3B081}" destId="{E79DA246-4D26-49DD-AD1C-0F1E9D0386B8}" srcOrd="2" destOrd="0" presId="urn:microsoft.com/office/officeart/2005/8/layout/orgChart1"/>
    <dgm:cxn modelId="{C11885BE-44FA-4F81-AE2F-A20BAB85DEBF}" type="presParOf" srcId="{BD84357F-6922-43C2-94C7-2A7E4CB3B081}" destId="{7D369A7C-7A90-4CB4-9A28-CA08E5980859}" srcOrd="3" destOrd="0" presId="urn:microsoft.com/office/officeart/2005/8/layout/orgChart1"/>
    <dgm:cxn modelId="{6943E520-A201-48D2-BBFF-565AC377AAEC}" type="presParOf" srcId="{7D369A7C-7A90-4CB4-9A28-CA08E5980859}" destId="{45B358CF-B68E-419D-B796-507A49A37E5C}" srcOrd="0" destOrd="0" presId="urn:microsoft.com/office/officeart/2005/8/layout/orgChart1"/>
    <dgm:cxn modelId="{70A61B45-DC4C-45E2-A14D-17D93FC03E64}" type="presParOf" srcId="{45B358CF-B68E-419D-B796-507A49A37E5C}" destId="{509A3FAC-66EB-4590-8921-0548B2226176}" srcOrd="0" destOrd="0" presId="urn:microsoft.com/office/officeart/2005/8/layout/orgChart1"/>
    <dgm:cxn modelId="{E1799D7C-1469-4908-98D6-AEC92AFC8B44}" type="presParOf" srcId="{45B358CF-B68E-419D-B796-507A49A37E5C}" destId="{EC2062AB-0E48-4A33-88F3-41F0DDB691EE}" srcOrd="1" destOrd="0" presId="urn:microsoft.com/office/officeart/2005/8/layout/orgChart1"/>
    <dgm:cxn modelId="{2FFF29FC-6AB2-46B8-851A-74F9DA03E766}" type="presParOf" srcId="{7D369A7C-7A90-4CB4-9A28-CA08E5980859}" destId="{D11282C2-4820-40E8-83AC-585EBB37C355}" srcOrd="1" destOrd="0" presId="urn:microsoft.com/office/officeart/2005/8/layout/orgChart1"/>
    <dgm:cxn modelId="{D4102CA4-E6D7-4B12-8806-D165E866A5BE}" type="presParOf" srcId="{D11282C2-4820-40E8-83AC-585EBB37C355}" destId="{7E2CA79A-CF58-4390-8BF8-EB248AB26737}" srcOrd="0" destOrd="0" presId="urn:microsoft.com/office/officeart/2005/8/layout/orgChart1"/>
    <dgm:cxn modelId="{0BE69A40-0856-443F-9B5E-A2792ABB26F9}" type="presParOf" srcId="{D11282C2-4820-40E8-83AC-585EBB37C355}" destId="{C9CF3D83-FFE2-4D91-A8DD-F0D769079FC8}" srcOrd="1" destOrd="0" presId="urn:microsoft.com/office/officeart/2005/8/layout/orgChart1"/>
    <dgm:cxn modelId="{B1AFA461-9FB5-4936-9D88-81EA8FD207D9}" type="presParOf" srcId="{C9CF3D83-FFE2-4D91-A8DD-F0D769079FC8}" destId="{EC6EB6A4-F332-40CB-B416-8683DEFCBB68}" srcOrd="0" destOrd="0" presId="urn:microsoft.com/office/officeart/2005/8/layout/orgChart1"/>
    <dgm:cxn modelId="{EC4699F7-BB26-4FC5-A94F-4AFBB6B1FAD9}" type="presParOf" srcId="{EC6EB6A4-F332-40CB-B416-8683DEFCBB68}" destId="{3849052D-0C11-43E5-8F1E-B88F0A0594D9}" srcOrd="0" destOrd="0" presId="urn:microsoft.com/office/officeart/2005/8/layout/orgChart1"/>
    <dgm:cxn modelId="{75FF2E30-47CE-4CEF-A3F4-784FDA6FAA0B}" type="presParOf" srcId="{EC6EB6A4-F332-40CB-B416-8683DEFCBB68}" destId="{75865426-46C8-48D8-A108-F9D4201C5EAD}" srcOrd="1" destOrd="0" presId="urn:microsoft.com/office/officeart/2005/8/layout/orgChart1"/>
    <dgm:cxn modelId="{83360A12-EDD0-4371-BA49-D6CAB69D632E}" type="presParOf" srcId="{C9CF3D83-FFE2-4D91-A8DD-F0D769079FC8}" destId="{4D181BCA-7218-405E-A0A4-274C926D1FB7}" srcOrd="1" destOrd="0" presId="urn:microsoft.com/office/officeart/2005/8/layout/orgChart1"/>
    <dgm:cxn modelId="{7FE57754-4868-4691-8F85-BC4921F54593}" type="presParOf" srcId="{C9CF3D83-FFE2-4D91-A8DD-F0D769079FC8}" destId="{382CF56D-D2B1-43F8-9C77-0754104E6047}" srcOrd="2" destOrd="0" presId="urn:microsoft.com/office/officeart/2005/8/layout/orgChart1"/>
    <dgm:cxn modelId="{4F5449C6-276E-4DB0-8B12-D85D9ADF0DC5}" type="presParOf" srcId="{7D369A7C-7A90-4CB4-9A28-CA08E5980859}" destId="{DA31C11D-A9B1-4A90-83C9-B1335F187CF9}" srcOrd="2" destOrd="0" presId="urn:microsoft.com/office/officeart/2005/8/layout/orgChart1"/>
    <dgm:cxn modelId="{EB0A92FB-3ED1-4B65-9027-717FA92A9C1B}" type="presParOf" srcId="{BD84357F-6922-43C2-94C7-2A7E4CB3B081}" destId="{E073B511-DBBE-40FC-A272-139FD7EFE465}" srcOrd="4" destOrd="0" presId="urn:microsoft.com/office/officeart/2005/8/layout/orgChart1"/>
    <dgm:cxn modelId="{42BC0082-95A3-4131-94AD-40FE2F1549FA}" type="presParOf" srcId="{BD84357F-6922-43C2-94C7-2A7E4CB3B081}" destId="{7743B0E1-095A-4771-B879-87A55B4B2825}" srcOrd="5" destOrd="0" presId="urn:microsoft.com/office/officeart/2005/8/layout/orgChart1"/>
    <dgm:cxn modelId="{F906D0AE-1EED-466A-911F-64574F38D362}" type="presParOf" srcId="{7743B0E1-095A-4771-B879-87A55B4B2825}" destId="{0DC22377-1DCD-4689-AC12-30972A97A6A3}" srcOrd="0" destOrd="0" presId="urn:microsoft.com/office/officeart/2005/8/layout/orgChart1"/>
    <dgm:cxn modelId="{6A48B696-7120-49EC-9CE5-BC2B9D82828D}" type="presParOf" srcId="{0DC22377-1DCD-4689-AC12-30972A97A6A3}" destId="{BBFF8FD8-7B9C-4B3E-9E15-A9B54D825CD2}" srcOrd="0" destOrd="0" presId="urn:microsoft.com/office/officeart/2005/8/layout/orgChart1"/>
    <dgm:cxn modelId="{BCE0EB7E-8EED-480F-A6DE-0EE243CC9397}" type="presParOf" srcId="{0DC22377-1DCD-4689-AC12-30972A97A6A3}" destId="{76A88DDD-E5D7-4ECF-9D87-FE740F120938}" srcOrd="1" destOrd="0" presId="urn:microsoft.com/office/officeart/2005/8/layout/orgChart1"/>
    <dgm:cxn modelId="{044EE963-0BB1-4538-9F91-427D63EF8082}" type="presParOf" srcId="{7743B0E1-095A-4771-B879-87A55B4B2825}" destId="{5A4CBB6C-52AD-4ED8-811B-55AE28058394}" srcOrd="1" destOrd="0" presId="urn:microsoft.com/office/officeart/2005/8/layout/orgChart1"/>
    <dgm:cxn modelId="{7A83AA6E-77B1-407B-A63C-F20094381CDE}" type="presParOf" srcId="{5A4CBB6C-52AD-4ED8-811B-55AE28058394}" destId="{D5CC8849-0933-4350-BB23-3D62BF13A1AD}" srcOrd="0" destOrd="0" presId="urn:microsoft.com/office/officeart/2005/8/layout/orgChart1"/>
    <dgm:cxn modelId="{771583A1-1936-4BFC-9D9C-CD283A4A4911}" type="presParOf" srcId="{5A4CBB6C-52AD-4ED8-811B-55AE28058394}" destId="{B719CC74-C044-44E0-8DE3-5EEE15359C13}" srcOrd="1" destOrd="0" presId="urn:microsoft.com/office/officeart/2005/8/layout/orgChart1"/>
    <dgm:cxn modelId="{E50271C9-627C-4BB7-AE2B-5ED676ABDBC2}" type="presParOf" srcId="{B719CC74-C044-44E0-8DE3-5EEE15359C13}" destId="{DD4D492C-E1D7-4CFD-B078-37CB887EAA57}" srcOrd="0" destOrd="0" presId="urn:microsoft.com/office/officeart/2005/8/layout/orgChart1"/>
    <dgm:cxn modelId="{1F2D92B5-AA1F-4B48-895C-896A50A5F334}" type="presParOf" srcId="{DD4D492C-E1D7-4CFD-B078-37CB887EAA57}" destId="{4543469B-3C33-483F-AB16-DACEEB8EE402}" srcOrd="0" destOrd="0" presId="urn:microsoft.com/office/officeart/2005/8/layout/orgChart1"/>
    <dgm:cxn modelId="{2574E09F-3C27-4CA0-BC02-8C06E06130C7}" type="presParOf" srcId="{DD4D492C-E1D7-4CFD-B078-37CB887EAA57}" destId="{96EE8896-9CDF-4339-A134-3925BA9CD50A}" srcOrd="1" destOrd="0" presId="urn:microsoft.com/office/officeart/2005/8/layout/orgChart1"/>
    <dgm:cxn modelId="{9D096B44-F5B3-4CEE-A038-CD2CD27A7B94}" type="presParOf" srcId="{B719CC74-C044-44E0-8DE3-5EEE15359C13}" destId="{346AFFA8-CDD6-41D6-964B-6B4A224AA047}" srcOrd="1" destOrd="0" presId="urn:microsoft.com/office/officeart/2005/8/layout/orgChart1"/>
    <dgm:cxn modelId="{64AB1A61-5499-4E1F-B55B-0BB553475E87}" type="presParOf" srcId="{B719CC74-C044-44E0-8DE3-5EEE15359C13}" destId="{50A87F6D-E65B-4DFA-B24C-079BF3CE4C39}" srcOrd="2" destOrd="0" presId="urn:microsoft.com/office/officeart/2005/8/layout/orgChart1"/>
    <dgm:cxn modelId="{35B441E7-6879-4DE5-AF2F-C5B5A3DE44D9}" type="presParOf" srcId="{7743B0E1-095A-4771-B879-87A55B4B2825}" destId="{7AB8456E-BF65-4332-8967-B080DAFBAA5C}" srcOrd="2" destOrd="0" presId="urn:microsoft.com/office/officeart/2005/8/layout/orgChart1"/>
    <dgm:cxn modelId="{8A2CD81A-F7E3-4D19-84C4-BE779618998E}" type="presParOf" srcId="{BD84357F-6922-43C2-94C7-2A7E4CB3B081}" destId="{A7907660-A6EA-451E-A7DF-E7C11A17C14B}" srcOrd="6" destOrd="0" presId="urn:microsoft.com/office/officeart/2005/8/layout/orgChart1"/>
    <dgm:cxn modelId="{52303C31-699E-4C3E-97EB-1C6CBF87DE70}" type="presParOf" srcId="{BD84357F-6922-43C2-94C7-2A7E4CB3B081}" destId="{7A1C5627-3966-46A1-B358-21ACBA49BFDF}" srcOrd="7" destOrd="0" presId="urn:microsoft.com/office/officeart/2005/8/layout/orgChart1"/>
    <dgm:cxn modelId="{6B8ECFCC-A842-4E10-A437-A30763276C55}" type="presParOf" srcId="{7A1C5627-3966-46A1-B358-21ACBA49BFDF}" destId="{4E4F0A68-31BA-495E-9228-C44480F35190}" srcOrd="0" destOrd="0" presId="urn:microsoft.com/office/officeart/2005/8/layout/orgChart1"/>
    <dgm:cxn modelId="{5CC6ADFE-18C3-4663-846D-27E07C3F897D}" type="presParOf" srcId="{4E4F0A68-31BA-495E-9228-C44480F35190}" destId="{462BAAA9-586C-442C-96B6-2DD567D7EEC7}" srcOrd="0" destOrd="0" presId="urn:microsoft.com/office/officeart/2005/8/layout/orgChart1"/>
    <dgm:cxn modelId="{7F9193F5-6F98-4B2D-9F3D-C9A26BE83886}" type="presParOf" srcId="{4E4F0A68-31BA-495E-9228-C44480F35190}" destId="{B1DC3764-C999-4EEE-88A2-6758474B3B60}" srcOrd="1" destOrd="0" presId="urn:microsoft.com/office/officeart/2005/8/layout/orgChart1"/>
    <dgm:cxn modelId="{C27F0485-AB70-4A02-AA8A-44D327B314DC}" type="presParOf" srcId="{7A1C5627-3966-46A1-B358-21ACBA49BFDF}" destId="{F1865065-5C44-4D72-9EF7-04FE645ADB61}" srcOrd="1" destOrd="0" presId="urn:microsoft.com/office/officeart/2005/8/layout/orgChart1"/>
    <dgm:cxn modelId="{70D2378C-28E0-40B1-A572-CC950D99981D}" type="presParOf" srcId="{F1865065-5C44-4D72-9EF7-04FE645ADB61}" destId="{5A1277B9-1D8C-4D41-9B4B-939ADD8D2502}" srcOrd="0" destOrd="0" presId="urn:microsoft.com/office/officeart/2005/8/layout/orgChart1"/>
    <dgm:cxn modelId="{72A4BB1D-FFBA-4CBB-AFF3-9F4306F5365C}" type="presParOf" srcId="{F1865065-5C44-4D72-9EF7-04FE645ADB61}" destId="{D1EC3D1D-E0C8-4566-9973-5B3169CA5EC1}" srcOrd="1" destOrd="0" presId="urn:microsoft.com/office/officeart/2005/8/layout/orgChart1"/>
    <dgm:cxn modelId="{CB4632FA-E910-4FFC-9DBD-A99B01CEB337}" type="presParOf" srcId="{D1EC3D1D-E0C8-4566-9973-5B3169CA5EC1}" destId="{0AE4817A-0BA8-44E9-910E-7DD25FF94AD0}" srcOrd="0" destOrd="0" presId="urn:microsoft.com/office/officeart/2005/8/layout/orgChart1"/>
    <dgm:cxn modelId="{15EC4AF5-17FD-4316-A26D-AE4545017FD4}" type="presParOf" srcId="{0AE4817A-0BA8-44E9-910E-7DD25FF94AD0}" destId="{C883E05C-B33A-41E9-84B9-690837658A51}" srcOrd="0" destOrd="0" presId="urn:microsoft.com/office/officeart/2005/8/layout/orgChart1"/>
    <dgm:cxn modelId="{F48A21B3-45BF-4D25-B8E7-B6695CF815FE}" type="presParOf" srcId="{0AE4817A-0BA8-44E9-910E-7DD25FF94AD0}" destId="{5B277724-0208-4335-B54D-2F5BDA66ED80}" srcOrd="1" destOrd="0" presId="urn:microsoft.com/office/officeart/2005/8/layout/orgChart1"/>
    <dgm:cxn modelId="{65893902-7837-49BE-AF89-A94901657540}" type="presParOf" srcId="{D1EC3D1D-E0C8-4566-9973-5B3169CA5EC1}" destId="{B3AB297A-3651-488D-BA25-4F81396279FF}" srcOrd="1" destOrd="0" presId="urn:microsoft.com/office/officeart/2005/8/layout/orgChart1"/>
    <dgm:cxn modelId="{D628F1F1-4593-44FD-849A-1134B72847F9}" type="presParOf" srcId="{D1EC3D1D-E0C8-4566-9973-5B3169CA5EC1}" destId="{FEAC43D7-A8BA-4DA1-9A29-D5F62144539E}" srcOrd="2" destOrd="0" presId="urn:microsoft.com/office/officeart/2005/8/layout/orgChart1"/>
    <dgm:cxn modelId="{B43E43FC-285B-4027-9715-92AB4393EA7C}" type="presParOf" srcId="{7A1C5627-3966-46A1-B358-21ACBA49BFDF}" destId="{2E76F384-1231-4582-8AAD-7494911BC37A}" srcOrd="2" destOrd="0" presId="urn:microsoft.com/office/officeart/2005/8/layout/orgChart1"/>
    <dgm:cxn modelId="{45C7EDF0-C5B3-4C49-BBAF-3D39D0D32951}" type="presParOf" srcId="{63F5B09B-7D8C-45FC-B554-FDD8E293871F}" destId="{C1C72A41-24B2-4EF0-8204-8DEEC5D6410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A7F585-C74F-4681-87D8-81FDAFF0424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FD541DEA-0C84-4613-A41B-D19F389A1FEA}">
      <dgm:prSet phldrT="[Text]"/>
      <dgm:spPr/>
      <dgm:t>
        <a:bodyPr/>
        <a:lstStyle/>
        <a:p>
          <a:r>
            <a:rPr lang="en-US"/>
            <a:t>Director</a:t>
          </a:r>
        </a:p>
      </dgm:t>
    </dgm:pt>
    <dgm:pt modelId="{B396D8E3-4534-4971-8BA6-A36ABE8CDCDF}" type="parTrans" cxnId="{2E299092-D278-4F62-A58F-5CABEF88F28D}">
      <dgm:prSet/>
      <dgm:spPr/>
      <dgm:t>
        <a:bodyPr/>
        <a:lstStyle/>
        <a:p>
          <a:endParaRPr lang="en-US"/>
        </a:p>
      </dgm:t>
    </dgm:pt>
    <dgm:pt modelId="{4192585F-B68D-4678-8C14-0358F6D798A1}" type="sibTrans" cxnId="{2E299092-D278-4F62-A58F-5CABEF88F28D}">
      <dgm:prSet/>
      <dgm:spPr/>
      <dgm:t>
        <a:bodyPr/>
        <a:lstStyle/>
        <a:p>
          <a:endParaRPr lang="en-US"/>
        </a:p>
      </dgm:t>
    </dgm:pt>
    <dgm:pt modelId="{A29AB4B9-F110-40A0-A504-20F290E1C78A}">
      <dgm:prSet phldrT="[Text]"/>
      <dgm:spPr/>
      <dgm:t>
        <a:bodyPr/>
        <a:lstStyle/>
        <a:p>
          <a:r>
            <a:rPr lang="en-US"/>
            <a:t>Manager</a:t>
          </a:r>
        </a:p>
      </dgm:t>
    </dgm:pt>
    <dgm:pt modelId="{18E9E32D-499A-41B3-9053-B0A734049C80}" type="parTrans" cxnId="{F92C47E1-56AA-49D8-9D91-18C180123502}">
      <dgm:prSet/>
      <dgm:spPr/>
      <dgm:t>
        <a:bodyPr/>
        <a:lstStyle/>
        <a:p>
          <a:endParaRPr lang="en-US"/>
        </a:p>
      </dgm:t>
    </dgm:pt>
    <dgm:pt modelId="{0E505781-904E-405A-B096-FA12D1AEC7A6}" type="sibTrans" cxnId="{F92C47E1-56AA-49D8-9D91-18C180123502}">
      <dgm:prSet/>
      <dgm:spPr/>
      <dgm:t>
        <a:bodyPr/>
        <a:lstStyle/>
        <a:p>
          <a:endParaRPr lang="en-US"/>
        </a:p>
      </dgm:t>
    </dgm:pt>
    <dgm:pt modelId="{3B0BCE78-6E02-48CC-9DE4-427C6F34B4B5}">
      <dgm:prSet phldrT="[Text]"/>
      <dgm:spPr/>
      <dgm:t>
        <a:bodyPr/>
        <a:lstStyle/>
        <a:p>
          <a:r>
            <a:rPr lang="en-US"/>
            <a:t>Manager</a:t>
          </a:r>
        </a:p>
      </dgm:t>
    </dgm:pt>
    <dgm:pt modelId="{A8E251D9-9D5B-4DF5-B0C6-F7151215BA84}" type="parTrans" cxnId="{F6639DE0-DE52-4C1B-B85D-33D2F854087D}">
      <dgm:prSet/>
      <dgm:spPr/>
      <dgm:t>
        <a:bodyPr/>
        <a:lstStyle/>
        <a:p>
          <a:endParaRPr lang="en-US"/>
        </a:p>
      </dgm:t>
    </dgm:pt>
    <dgm:pt modelId="{120A306C-6839-4835-A016-A07431C572E7}" type="sibTrans" cxnId="{F6639DE0-DE52-4C1B-B85D-33D2F854087D}">
      <dgm:prSet/>
      <dgm:spPr/>
      <dgm:t>
        <a:bodyPr/>
        <a:lstStyle/>
        <a:p>
          <a:endParaRPr lang="en-US"/>
        </a:p>
      </dgm:t>
    </dgm:pt>
    <dgm:pt modelId="{280537F7-E14B-482A-86C7-FBC450A65279}">
      <dgm:prSet phldrT="[Text]"/>
      <dgm:spPr/>
      <dgm:t>
        <a:bodyPr/>
        <a:lstStyle/>
        <a:p>
          <a:r>
            <a:rPr lang="en-US"/>
            <a:t>Manager</a:t>
          </a:r>
        </a:p>
      </dgm:t>
    </dgm:pt>
    <dgm:pt modelId="{0EBDF684-9D58-47E7-9906-8BEB87128E70}" type="parTrans" cxnId="{F6002AEB-FB8C-48C8-AEB7-1173B3C22B8F}">
      <dgm:prSet/>
      <dgm:spPr/>
      <dgm:t>
        <a:bodyPr/>
        <a:lstStyle/>
        <a:p>
          <a:endParaRPr lang="en-US"/>
        </a:p>
      </dgm:t>
    </dgm:pt>
    <dgm:pt modelId="{AD97FB89-AAA0-4B5C-A175-495B4D3E6DB0}" type="sibTrans" cxnId="{F6002AEB-FB8C-48C8-AEB7-1173B3C22B8F}">
      <dgm:prSet/>
      <dgm:spPr/>
      <dgm:t>
        <a:bodyPr/>
        <a:lstStyle/>
        <a:p>
          <a:endParaRPr lang="en-US"/>
        </a:p>
      </dgm:t>
    </dgm:pt>
    <dgm:pt modelId="{9E0C8CC1-DEC8-4765-8B1E-65065A279CE4}">
      <dgm:prSet phldrT="[Text]"/>
      <dgm:spPr/>
      <dgm:t>
        <a:bodyPr/>
        <a:lstStyle/>
        <a:p>
          <a:r>
            <a:rPr lang="en-US"/>
            <a:t>Manager</a:t>
          </a:r>
        </a:p>
      </dgm:t>
    </dgm:pt>
    <dgm:pt modelId="{A4D66526-C4C0-41C5-AB60-38D5687A1A05}" type="parTrans" cxnId="{74F613F9-91E3-4A69-A204-0D887564B63B}">
      <dgm:prSet/>
      <dgm:spPr/>
      <dgm:t>
        <a:bodyPr/>
        <a:lstStyle/>
        <a:p>
          <a:endParaRPr lang="en-US"/>
        </a:p>
      </dgm:t>
    </dgm:pt>
    <dgm:pt modelId="{C5B8F74D-1E25-4C32-B933-EDE5CCACE867}" type="sibTrans" cxnId="{74F613F9-91E3-4A69-A204-0D887564B63B}">
      <dgm:prSet/>
      <dgm:spPr/>
      <dgm:t>
        <a:bodyPr/>
        <a:lstStyle/>
        <a:p>
          <a:endParaRPr lang="en-US"/>
        </a:p>
      </dgm:t>
    </dgm:pt>
    <dgm:pt modelId="{889DE83D-0952-49ED-85A0-396F17B217A9}">
      <dgm:prSet phldrT="[Text]"/>
      <dgm:spPr/>
      <dgm:t>
        <a:bodyPr/>
        <a:lstStyle/>
        <a:p>
          <a:r>
            <a:rPr lang="en-US"/>
            <a:t>12 CHWs</a:t>
          </a:r>
        </a:p>
      </dgm:t>
    </dgm:pt>
    <dgm:pt modelId="{2E16E7DD-12DD-411B-83D8-CD7C27D7774B}" type="parTrans" cxnId="{F06418F4-3458-44BA-83CB-4A104651FFDF}">
      <dgm:prSet/>
      <dgm:spPr/>
      <dgm:t>
        <a:bodyPr/>
        <a:lstStyle/>
        <a:p>
          <a:endParaRPr lang="en-US"/>
        </a:p>
      </dgm:t>
    </dgm:pt>
    <dgm:pt modelId="{C817DD6C-643B-48FB-B3C9-456056D767BE}" type="sibTrans" cxnId="{F06418F4-3458-44BA-83CB-4A104651FFDF}">
      <dgm:prSet/>
      <dgm:spPr/>
      <dgm:t>
        <a:bodyPr/>
        <a:lstStyle/>
        <a:p>
          <a:endParaRPr lang="en-US"/>
        </a:p>
      </dgm:t>
    </dgm:pt>
    <dgm:pt modelId="{960C5979-1081-486E-8FF5-5751E789DB6B}">
      <dgm:prSet phldrT="[Text]"/>
      <dgm:spPr/>
      <dgm:t>
        <a:bodyPr/>
        <a:lstStyle/>
        <a:p>
          <a:r>
            <a:rPr lang="en-US"/>
            <a:t>12 CHWs</a:t>
          </a:r>
        </a:p>
      </dgm:t>
    </dgm:pt>
    <dgm:pt modelId="{D19399AF-27E4-4D3B-B840-9B84F6A475E2}" type="parTrans" cxnId="{CC560DDB-86C1-4A80-B63F-1EECA69AD321}">
      <dgm:prSet/>
      <dgm:spPr/>
      <dgm:t>
        <a:bodyPr/>
        <a:lstStyle/>
        <a:p>
          <a:endParaRPr lang="en-US"/>
        </a:p>
      </dgm:t>
    </dgm:pt>
    <dgm:pt modelId="{4F888B2C-1347-424C-B7EA-96C8FD79E32D}" type="sibTrans" cxnId="{CC560DDB-86C1-4A80-B63F-1EECA69AD321}">
      <dgm:prSet/>
      <dgm:spPr/>
      <dgm:t>
        <a:bodyPr/>
        <a:lstStyle/>
        <a:p>
          <a:endParaRPr lang="en-US"/>
        </a:p>
      </dgm:t>
    </dgm:pt>
    <dgm:pt modelId="{8E49109B-F39E-4C54-B3B7-648CF570B21D}">
      <dgm:prSet phldrT="[Text]"/>
      <dgm:spPr/>
      <dgm:t>
        <a:bodyPr/>
        <a:lstStyle/>
        <a:p>
          <a:r>
            <a:rPr lang="en-US"/>
            <a:t>12 CHWs</a:t>
          </a:r>
        </a:p>
      </dgm:t>
    </dgm:pt>
    <dgm:pt modelId="{038D63A1-CCBD-417C-9418-A874B8A142C2}" type="parTrans" cxnId="{091E5F4D-2F10-4BBF-859C-D727554B799D}">
      <dgm:prSet/>
      <dgm:spPr/>
      <dgm:t>
        <a:bodyPr/>
        <a:lstStyle/>
        <a:p>
          <a:endParaRPr lang="en-US"/>
        </a:p>
      </dgm:t>
    </dgm:pt>
    <dgm:pt modelId="{0039EAFD-AEF7-4DE3-9FB9-B30794B54A77}" type="sibTrans" cxnId="{091E5F4D-2F10-4BBF-859C-D727554B799D}">
      <dgm:prSet/>
      <dgm:spPr/>
      <dgm:t>
        <a:bodyPr/>
        <a:lstStyle/>
        <a:p>
          <a:endParaRPr lang="en-US"/>
        </a:p>
      </dgm:t>
    </dgm:pt>
    <dgm:pt modelId="{DAC7D8B6-5C4B-48E9-9712-91147F0D4B4F}">
      <dgm:prSet phldrT="[Text]"/>
      <dgm:spPr/>
      <dgm:t>
        <a:bodyPr/>
        <a:lstStyle/>
        <a:p>
          <a:r>
            <a:rPr lang="en-US"/>
            <a:t>12 CHWs </a:t>
          </a:r>
        </a:p>
      </dgm:t>
    </dgm:pt>
    <dgm:pt modelId="{344520BD-C983-4A48-AAF3-65C337BA141A}" type="parTrans" cxnId="{98CA43A6-8DC5-42CB-AF94-74FA589155F8}">
      <dgm:prSet/>
      <dgm:spPr/>
      <dgm:t>
        <a:bodyPr/>
        <a:lstStyle/>
        <a:p>
          <a:endParaRPr lang="en-US"/>
        </a:p>
      </dgm:t>
    </dgm:pt>
    <dgm:pt modelId="{02EF8EAF-E069-4645-A39D-FEF88A3F7176}" type="sibTrans" cxnId="{98CA43A6-8DC5-42CB-AF94-74FA589155F8}">
      <dgm:prSet/>
      <dgm:spPr/>
      <dgm:t>
        <a:bodyPr/>
        <a:lstStyle/>
        <a:p>
          <a:endParaRPr lang="en-US"/>
        </a:p>
      </dgm:t>
    </dgm:pt>
    <dgm:pt modelId="{617C15C6-3579-4429-B634-1FE9B1F1B5A9}">
      <dgm:prSet phldrT="[Text]"/>
      <dgm:spPr/>
      <dgm:t>
        <a:bodyPr/>
        <a:lstStyle/>
        <a:p>
          <a:r>
            <a:rPr lang="en-US"/>
            <a:t>Manager</a:t>
          </a:r>
        </a:p>
      </dgm:t>
    </dgm:pt>
    <dgm:pt modelId="{91977A6F-8073-4EB7-9C32-A9F3BDE0F1BD}" type="parTrans" cxnId="{BEFC9409-11FF-4C17-919A-462203C1CE24}">
      <dgm:prSet/>
      <dgm:spPr/>
      <dgm:t>
        <a:bodyPr/>
        <a:lstStyle/>
        <a:p>
          <a:endParaRPr lang="en-US"/>
        </a:p>
      </dgm:t>
    </dgm:pt>
    <dgm:pt modelId="{80C1C624-C358-4673-959F-5ED59BE584C7}" type="sibTrans" cxnId="{BEFC9409-11FF-4C17-919A-462203C1CE24}">
      <dgm:prSet/>
      <dgm:spPr/>
      <dgm:t>
        <a:bodyPr/>
        <a:lstStyle/>
        <a:p>
          <a:endParaRPr lang="en-US"/>
        </a:p>
      </dgm:t>
    </dgm:pt>
    <dgm:pt modelId="{C009168C-94C6-4BCA-8B0E-14E6F8DAE78D}">
      <dgm:prSet phldrT="[Text]"/>
      <dgm:spPr/>
      <dgm:t>
        <a:bodyPr/>
        <a:lstStyle/>
        <a:p>
          <a:r>
            <a:rPr lang="en-US"/>
            <a:t>12 CHWs</a:t>
          </a:r>
        </a:p>
      </dgm:t>
    </dgm:pt>
    <dgm:pt modelId="{4CD21124-9E7E-4115-B34E-5AE3968C7885}" type="parTrans" cxnId="{EE5DBC6E-BBEA-460B-9252-308183D8B92D}">
      <dgm:prSet/>
      <dgm:spPr/>
      <dgm:t>
        <a:bodyPr/>
        <a:lstStyle/>
        <a:p>
          <a:endParaRPr lang="en-US"/>
        </a:p>
      </dgm:t>
    </dgm:pt>
    <dgm:pt modelId="{1807E568-03DC-4863-95EF-DE705938A727}" type="sibTrans" cxnId="{EE5DBC6E-BBEA-460B-9252-308183D8B92D}">
      <dgm:prSet/>
      <dgm:spPr/>
      <dgm:t>
        <a:bodyPr/>
        <a:lstStyle/>
        <a:p>
          <a:endParaRPr lang="en-US"/>
        </a:p>
      </dgm:t>
    </dgm:pt>
    <dgm:pt modelId="{4D84978F-232D-4400-939F-EBC406CBCAB1}">
      <dgm:prSet phldrT="[Text]"/>
      <dgm:spPr/>
      <dgm:t>
        <a:bodyPr/>
        <a:lstStyle/>
        <a:p>
          <a:r>
            <a:rPr lang="en-US"/>
            <a:t>Manager</a:t>
          </a:r>
        </a:p>
      </dgm:t>
    </dgm:pt>
    <dgm:pt modelId="{94876F31-940B-482E-B0FC-31D44B7972E7}" type="parTrans" cxnId="{C0CC1AA6-D11D-4E7F-BD7F-8B3EBF3F7C53}">
      <dgm:prSet/>
      <dgm:spPr/>
      <dgm:t>
        <a:bodyPr/>
        <a:lstStyle/>
        <a:p>
          <a:endParaRPr lang="en-US"/>
        </a:p>
      </dgm:t>
    </dgm:pt>
    <dgm:pt modelId="{D845E48E-5F2C-4535-A8A2-72CA42DBEECC}" type="sibTrans" cxnId="{C0CC1AA6-D11D-4E7F-BD7F-8B3EBF3F7C53}">
      <dgm:prSet/>
      <dgm:spPr/>
      <dgm:t>
        <a:bodyPr/>
        <a:lstStyle/>
        <a:p>
          <a:endParaRPr lang="en-US"/>
        </a:p>
      </dgm:t>
    </dgm:pt>
    <dgm:pt modelId="{970ACC91-77DD-43CB-AC26-109184784C0C}">
      <dgm:prSet phldrT="[Text]"/>
      <dgm:spPr/>
      <dgm:t>
        <a:bodyPr/>
        <a:lstStyle/>
        <a:p>
          <a:r>
            <a:rPr lang="en-US"/>
            <a:t>12 CHWs</a:t>
          </a:r>
        </a:p>
      </dgm:t>
    </dgm:pt>
    <dgm:pt modelId="{540C20D7-5822-49BC-AFAF-E0430777C9CE}" type="parTrans" cxnId="{648B4571-9AB8-429F-A97C-9133A9B0967D}">
      <dgm:prSet/>
      <dgm:spPr/>
      <dgm:t>
        <a:bodyPr/>
        <a:lstStyle/>
        <a:p>
          <a:endParaRPr lang="en-US"/>
        </a:p>
      </dgm:t>
    </dgm:pt>
    <dgm:pt modelId="{2A926391-83DD-4EC6-AED5-4382D6149205}" type="sibTrans" cxnId="{648B4571-9AB8-429F-A97C-9133A9B0967D}">
      <dgm:prSet/>
      <dgm:spPr/>
      <dgm:t>
        <a:bodyPr/>
        <a:lstStyle/>
        <a:p>
          <a:endParaRPr lang="en-US"/>
        </a:p>
      </dgm:t>
    </dgm:pt>
    <dgm:pt modelId="{9C9A11D3-8DF1-4311-B2DB-EF5FC1B1569B}" type="pres">
      <dgm:prSet presAssocID="{43A7F585-C74F-4681-87D8-81FDAFF0424C}" presName="hierChild1" presStyleCnt="0">
        <dgm:presLayoutVars>
          <dgm:orgChart val="1"/>
          <dgm:chPref val="1"/>
          <dgm:dir/>
          <dgm:animOne val="branch"/>
          <dgm:animLvl val="lvl"/>
          <dgm:resizeHandles/>
        </dgm:presLayoutVars>
      </dgm:prSet>
      <dgm:spPr/>
    </dgm:pt>
    <dgm:pt modelId="{63F5B09B-7D8C-45FC-B554-FDD8E293871F}" type="pres">
      <dgm:prSet presAssocID="{FD541DEA-0C84-4613-A41B-D19F389A1FEA}" presName="hierRoot1" presStyleCnt="0">
        <dgm:presLayoutVars>
          <dgm:hierBranch val="init"/>
        </dgm:presLayoutVars>
      </dgm:prSet>
      <dgm:spPr/>
    </dgm:pt>
    <dgm:pt modelId="{627E1511-FAE9-4210-9EE5-EB46DF49C6A8}" type="pres">
      <dgm:prSet presAssocID="{FD541DEA-0C84-4613-A41B-D19F389A1FEA}" presName="rootComposite1" presStyleCnt="0"/>
      <dgm:spPr/>
    </dgm:pt>
    <dgm:pt modelId="{68A8BB29-0EBC-42E3-A2D4-3762BB66F596}" type="pres">
      <dgm:prSet presAssocID="{FD541DEA-0C84-4613-A41B-D19F389A1FEA}" presName="rootText1" presStyleLbl="node0" presStyleIdx="0" presStyleCnt="1">
        <dgm:presLayoutVars>
          <dgm:chPref val="3"/>
        </dgm:presLayoutVars>
      </dgm:prSet>
      <dgm:spPr/>
    </dgm:pt>
    <dgm:pt modelId="{597E8C8A-77FF-4DF7-95E0-744CD504C25D}" type="pres">
      <dgm:prSet presAssocID="{FD541DEA-0C84-4613-A41B-D19F389A1FEA}" presName="rootConnector1" presStyleLbl="node1" presStyleIdx="0" presStyleCnt="0"/>
      <dgm:spPr/>
    </dgm:pt>
    <dgm:pt modelId="{BD84357F-6922-43C2-94C7-2A7E4CB3B081}" type="pres">
      <dgm:prSet presAssocID="{FD541DEA-0C84-4613-A41B-D19F389A1FEA}" presName="hierChild2" presStyleCnt="0"/>
      <dgm:spPr/>
    </dgm:pt>
    <dgm:pt modelId="{C5A2AFFB-EAA6-4156-829C-5C2667523CF9}" type="pres">
      <dgm:prSet presAssocID="{94876F31-940B-482E-B0FC-31D44B7972E7}" presName="Name37" presStyleLbl="parChTrans1D2" presStyleIdx="0" presStyleCnt="6"/>
      <dgm:spPr/>
    </dgm:pt>
    <dgm:pt modelId="{AED34344-0E71-4B2D-97A1-211E27327056}" type="pres">
      <dgm:prSet presAssocID="{4D84978F-232D-4400-939F-EBC406CBCAB1}" presName="hierRoot2" presStyleCnt="0">
        <dgm:presLayoutVars>
          <dgm:hierBranch val="init"/>
        </dgm:presLayoutVars>
      </dgm:prSet>
      <dgm:spPr/>
    </dgm:pt>
    <dgm:pt modelId="{083E379F-9388-4701-B165-50825F00151F}" type="pres">
      <dgm:prSet presAssocID="{4D84978F-232D-4400-939F-EBC406CBCAB1}" presName="rootComposite" presStyleCnt="0"/>
      <dgm:spPr/>
    </dgm:pt>
    <dgm:pt modelId="{296D5AD4-0512-4AD6-B32F-9378914C9D71}" type="pres">
      <dgm:prSet presAssocID="{4D84978F-232D-4400-939F-EBC406CBCAB1}" presName="rootText" presStyleLbl="node2" presStyleIdx="0" presStyleCnt="6">
        <dgm:presLayoutVars>
          <dgm:chPref val="3"/>
        </dgm:presLayoutVars>
      </dgm:prSet>
      <dgm:spPr/>
    </dgm:pt>
    <dgm:pt modelId="{1E1FED02-5DE3-40CF-92FC-44D043E26D8B}" type="pres">
      <dgm:prSet presAssocID="{4D84978F-232D-4400-939F-EBC406CBCAB1}" presName="rootConnector" presStyleLbl="node2" presStyleIdx="0" presStyleCnt="6"/>
      <dgm:spPr/>
    </dgm:pt>
    <dgm:pt modelId="{3A7D6BF3-22C6-4F3F-B4B3-44460980EB11}" type="pres">
      <dgm:prSet presAssocID="{4D84978F-232D-4400-939F-EBC406CBCAB1}" presName="hierChild4" presStyleCnt="0"/>
      <dgm:spPr/>
    </dgm:pt>
    <dgm:pt modelId="{3464C831-B4C2-4DA1-AD8E-BAB2C643F64A}" type="pres">
      <dgm:prSet presAssocID="{540C20D7-5822-49BC-AFAF-E0430777C9CE}" presName="Name37" presStyleLbl="parChTrans1D3" presStyleIdx="0" presStyleCnt="6"/>
      <dgm:spPr/>
    </dgm:pt>
    <dgm:pt modelId="{EB9DC417-0C25-4DBE-A1AD-3067798AB013}" type="pres">
      <dgm:prSet presAssocID="{970ACC91-77DD-43CB-AC26-109184784C0C}" presName="hierRoot2" presStyleCnt="0">
        <dgm:presLayoutVars>
          <dgm:hierBranch val="init"/>
        </dgm:presLayoutVars>
      </dgm:prSet>
      <dgm:spPr/>
    </dgm:pt>
    <dgm:pt modelId="{606C4FC0-919D-4565-927F-86570D7A9F99}" type="pres">
      <dgm:prSet presAssocID="{970ACC91-77DD-43CB-AC26-109184784C0C}" presName="rootComposite" presStyleCnt="0"/>
      <dgm:spPr/>
    </dgm:pt>
    <dgm:pt modelId="{B1FF8B42-3A50-4293-A737-896874BB41E7}" type="pres">
      <dgm:prSet presAssocID="{970ACC91-77DD-43CB-AC26-109184784C0C}" presName="rootText" presStyleLbl="node3" presStyleIdx="0" presStyleCnt="6">
        <dgm:presLayoutVars>
          <dgm:chPref val="3"/>
        </dgm:presLayoutVars>
      </dgm:prSet>
      <dgm:spPr/>
    </dgm:pt>
    <dgm:pt modelId="{278AE8BF-AA98-4FFE-961E-DB2323C05EE2}" type="pres">
      <dgm:prSet presAssocID="{970ACC91-77DD-43CB-AC26-109184784C0C}" presName="rootConnector" presStyleLbl="node3" presStyleIdx="0" presStyleCnt="6"/>
      <dgm:spPr/>
    </dgm:pt>
    <dgm:pt modelId="{40D399D8-3781-4420-BF10-BEC97D253E3D}" type="pres">
      <dgm:prSet presAssocID="{970ACC91-77DD-43CB-AC26-109184784C0C}" presName="hierChild4" presStyleCnt="0"/>
      <dgm:spPr/>
    </dgm:pt>
    <dgm:pt modelId="{3980503B-61C4-4B64-A89B-4FB06BE751C3}" type="pres">
      <dgm:prSet presAssocID="{970ACC91-77DD-43CB-AC26-109184784C0C}" presName="hierChild5" presStyleCnt="0"/>
      <dgm:spPr/>
    </dgm:pt>
    <dgm:pt modelId="{5E12C290-36B6-4EB7-BC80-2F4BDA224EA3}" type="pres">
      <dgm:prSet presAssocID="{4D84978F-232D-4400-939F-EBC406CBCAB1}" presName="hierChild5" presStyleCnt="0"/>
      <dgm:spPr/>
    </dgm:pt>
    <dgm:pt modelId="{5AD9AAD8-B48A-4071-94C9-E2DE3A42E7D2}" type="pres">
      <dgm:prSet presAssocID="{91977A6F-8073-4EB7-9C32-A9F3BDE0F1BD}" presName="Name37" presStyleLbl="parChTrans1D2" presStyleIdx="1" presStyleCnt="6"/>
      <dgm:spPr/>
    </dgm:pt>
    <dgm:pt modelId="{BDCF3369-D0B4-4881-A319-4BED4E597BA5}" type="pres">
      <dgm:prSet presAssocID="{617C15C6-3579-4429-B634-1FE9B1F1B5A9}" presName="hierRoot2" presStyleCnt="0">
        <dgm:presLayoutVars>
          <dgm:hierBranch val="init"/>
        </dgm:presLayoutVars>
      </dgm:prSet>
      <dgm:spPr/>
    </dgm:pt>
    <dgm:pt modelId="{33CF3EC2-055F-432F-BF10-06A7BA3A1E38}" type="pres">
      <dgm:prSet presAssocID="{617C15C6-3579-4429-B634-1FE9B1F1B5A9}" presName="rootComposite" presStyleCnt="0"/>
      <dgm:spPr/>
    </dgm:pt>
    <dgm:pt modelId="{56145DEA-6229-4B53-BEC6-72D9E7FB14D2}" type="pres">
      <dgm:prSet presAssocID="{617C15C6-3579-4429-B634-1FE9B1F1B5A9}" presName="rootText" presStyleLbl="node2" presStyleIdx="1" presStyleCnt="6">
        <dgm:presLayoutVars>
          <dgm:chPref val="3"/>
        </dgm:presLayoutVars>
      </dgm:prSet>
      <dgm:spPr/>
    </dgm:pt>
    <dgm:pt modelId="{3A6E05D6-CFFB-4807-8478-6B2B86DE09DF}" type="pres">
      <dgm:prSet presAssocID="{617C15C6-3579-4429-B634-1FE9B1F1B5A9}" presName="rootConnector" presStyleLbl="node2" presStyleIdx="1" presStyleCnt="6"/>
      <dgm:spPr/>
    </dgm:pt>
    <dgm:pt modelId="{0B5F4528-E4FA-4AC0-B76A-9243D41E8C37}" type="pres">
      <dgm:prSet presAssocID="{617C15C6-3579-4429-B634-1FE9B1F1B5A9}" presName="hierChild4" presStyleCnt="0"/>
      <dgm:spPr/>
    </dgm:pt>
    <dgm:pt modelId="{970B51CE-DA34-4003-B2D7-FEDCE5149609}" type="pres">
      <dgm:prSet presAssocID="{4CD21124-9E7E-4115-B34E-5AE3968C7885}" presName="Name37" presStyleLbl="parChTrans1D3" presStyleIdx="1" presStyleCnt="6"/>
      <dgm:spPr/>
    </dgm:pt>
    <dgm:pt modelId="{1B1F9421-B3E0-40DE-B6F1-0FEF9212E578}" type="pres">
      <dgm:prSet presAssocID="{C009168C-94C6-4BCA-8B0E-14E6F8DAE78D}" presName="hierRoot2" presStyleCnt="0">
        <dgm:presLayoutVars>
          <dgm:hierBranch val="init"/>
        </dgm:presLayoutVars>
      </dgm:prSet>
      <dgm:spPr/>
    </dgm:pt>
    <dgm:pt modelId="{952C6C7C-66D6-42F0-9615-10CF225F3F2B}" type="pres">
      <dgm:prSet presAssocID="{C009168C-94C6-4BCA-8B0E-14E6F8DAE78D}" presName="rootComposite" presStyleCnt="0"/>
      <dgm:spPr/>
    </dgm:pt>
    <dgm:pt modelId="{AD7D5860-2AB3-4D45-BBA0-0ABC8C99A04B}" type="pres">
      <dgm:prSet presAssocID="{C009168C-94C6-4BCA-8B0E-14E6F8DAE78D}" presName="rootText" presStyleLbl="node3" presStyleIdx="1" presStyleCnt="6">
        <dgm:presLayoutVars>
          <dgm:chPref val="3"/>
        </dgm:presLayoutVars>
      </dgm:prSet>
      <dgm:spPr/>
    </dgm:pt>
    <dgm:pt modelId="{4D1E6814-35CD-417F-96B7-E31A1F9EE935}" type="pres">
      <dgm:prSet presAssocID="{C009168C-94C6-4BCA-8B0E-14E6F8DAE78D}" presName="rootConnector" presStyleLbl="node3" presStyleIdx="1" presStyleCnt="6"/>
      <dgm:spPr/>
    </dgm:pt>
    <dgm:pt modelId="{659BBE1C-0E62-4563-9151-9495F59D534D}" type="pres">
      <dgm:prSet presAssocID="{C009168C-94C6-4BCA-8B0E-14E6F8DAE78D}" presName="hierChild4" presStyleCnt="0"/>
      <dgm:spPr/>
    </dgm:pt>
    <dgm:pt modelId="{1C406F25-7615-4EB3-92AE-7F6E9AB58E64}" type="pres">
      <dgm:prSet presAssocID="{C009168C-94C6-4BCA-8B0E-14E6F8DAE78D}" presName="hierChild5" presStyleCnt="0"/>
      <dgm:spPr/>
    </dgm:pt>
    <dgm:pt modelId="{EE9EEEAC-B84B-4FFD-B965-5A27375B3B5B}" type="pres">
      <dgm:prSet presAssocID="{617C15C6-3579-4429-B634-1FE9B1F1B5A9}" presName="hierChild5" presStyleCnt="0"/>
      <dgm:spPr/>
    </dgm:pt>
    <dgm:pt modelId="{44E82AA5-06D3-449B-AC9A-EFB28F3FBF1A}" type="pres">
      <dgm:prSet presAssocID="{18E9E32D-499A-41B3-9053-B0A734049C80}" presName="Name37" presStyleLbl="parChTrans1D2" presStyleIdx="2" presStyleCnt="6"/>
      <dgm:spPr/>
    </dgm:pt>
    <dgm:pt modelId="{BF2E2840-3DE6-4BD7-89A4-F7FB7ECAECC1}" type="pres">
      <dgm:prSet presAssocID="{A29AB4B9-F110-40A0-A504-20F290E1C78A}" presName="hierRoot2" presStyleCnt="0">
        <dgm:presLayoutVars>
          <dgm:hierBranch val="init"/>
        </dgm:presLayoutVars>
      </dgm:prSet>
      <dgm:spPr/>
    </dgm:pt>
    <dgm:pt modelId="{5C7C43B3-C5F7-499A-A91A-05BCE5C99129}" type="pres">
      <dgm:prSet presAssocID="{A29AB4B9-F110-40A0-A504-20F290E1C78A}" presName="rootComposite" presStyleCnt="0"/>
      <dgm:spPr/>
    </dgm:pt>
    <dgm:pt modelId="{223869B2-8BBC-40BC-88A2-356B865C57A8}" type="pres">
      <dgm:prSet presAssocID="{A29AB4B9-F110-40A0-A504-20F290E1C78A}" presName="rootText" presStyleLbl="node2" presStyleIdx="2" presStyleCnt="6">
        <dgm:presLayoutVars>
          <dgm:chPref val="3"/>
        </dgm:presLayoutVars>
      </dgm:prSet>
      <dgm:spPr/>
    </dgm:pt>
    <dgm:pt modelId="{512C99F3-8685-4660-8AA7-4DF1108844F0}" type="pres">
      <dgm:prSet presAssocID="{A29AB4B9-F110-40A0-A504-20F290E1C78A}" presName="rootConnector" presStyleLbl="node2" presStyleIdx="2" presStyleCnt="6"/>
      <dgm:spPr/>
    </dgm:pt>
    <dgm:pt modelId="{5D0DDD50-8478-4BF2-B0DA-772D6B4479D7}" type="pres">
      <dgm:prSet presAssocID="{A29AB4B9-F110-40A0-A504-20F290E1C78A}" presName="hierChild4" presStyleCnt="0"/>
      <dgm:spPr/>
    </dgm:pt>
    <dgm:pt modelId="{248636B8-2648-453B-B9B1-6CCAB6B5F8A9}" type="pres">
      <dgm:prSet presAssocID="{2E16E7DD-12DD-411B-83D8-CD7C27D7774B}" presName="Name37" presStyleLbl="parChTrans1D3" presStyleIdx="2" presStyleCnt="6"/>
      <dgm:spPr/>
    </dgm:pt>
    <dgm:pt modelId="{472A1AFC-288B-486B-8B52-DEC49FD87115}" type="pres">
      <dgm:prSet presAssocID="{889DE83D-0952-49ED-85A0-396F17B217A9}" presName="hierRoot2" presStyleCnt="0">
        <dgm:presLayoutVars>
          <dgm:hierBranch val="init"/>
        </dgm:presLayoutVars>
      </dgm:prSet>
      <dgm:spPr/>
    </dgm:pt>
    <dgm:pt modelId="{A445C709-2149-4198-A740-3EE2300B1652}" type="pres">
      <dgm:prSet presAssocID="{889DE83D-0952-49ED-85A0-396F17B217A9}" presName="rootComposite" presStyleCnt="0"/>
      <dgm:spPr/>
    </dgm:pt>
    <dgm:pt modelId="{D7D0DF86-53CE-4BB6-9876-353A7978A94B}" type="pres">
      <dgm:prSet presAssocID="{889DE83D-0952-49ED-85A0-396F17B217A9}" presName="rootText" presStyleLbl="node3" presStyleIdx="2" presStyleCnt="6">
        <dgm:presLayoutVars>
          <dgm:chPref val="3"/>
        </dgm:presLayoutVars>
      </dgm:prSet>
      <dgm:spPr/>
    </dgm:pt>
    <dgm:pt modelId="{F836348A-DEB1-498F-8D86-05A4B462F9C5}" type="pres">
      <dgm:prSet presAssocID="{889DE83D-0952-49ED-85A0-396F17B217A9}" presName="rootConnector" presStyleLbl="node3" presStyleIdx="2" presStyleCnt="6"/>
      <dgm:spPr/>
    </dgm:pt>
    <dgm:pt modelId="{B3704D0E-9B6C-417C-96FA-02E70D333BA1}" type="pres">
      <dgm:prSet presAssocID="{889DE83D-0952-49ED-85A0-396F17B217A9}" presName="hierChild4" presStyleCnt="0"/>
      <dgm:spPr/>
    </dgm:pt>
    <dgm:pt modelId="{90ECD9C0-7204-47BB-B309-222FC1829DA5}" type="pres">
      <dgm:prSet presAssocID="{889DE83D-0952-49ED-85A0-396F17B217A9}" presName="hierChild5" presStyleCnt="0"/>
      <dgm:spPr/>
    </dgm:pt>
    <dgm:pt modelId="{08BFB52E-3F7C-4B5C-AA2A-CE37D014B4C5}" type="pres">
      <dgm:prSet presAssocID="{A29AB4B9-F110-40A0-A504-20F290E1C78A}" presName="hierChild5" presStyleCnt="0"/>
      <dgm:spPr/>
    </dgm:pt>
    <dgm:pt modelId="{E79DA246-4D26-49DD-AD1C-0F1E9D0386B8}" type="pres">
      <dgm:prSet presAssocID="{A8E251D9-9D5B-4DF5-B0C6-F7151215BA84}" presName="Name37" presStyleLbl="parChTrans1D2" presStyleIdx="3" presStyleCnt="6"/>
      <dgm:spPr/>
    </dgm:pt>
    <dgm:pt modelId="{7D369A7C-7A90-4CB4-9A28-CA08E5980859}" type="pres">
      <dgm:prSet presAssocID="{3B0BCE78-6E02-48CC-9DE4-427C6F34B4B5}" presName="hierRoot2" presStyleCnt="0">
        <dgm:presLayoutVars>
          <dgm:hierBranch val="init"/>
        </dgm:presLayoutVars>
      </dgm:prSet>
      <dgm:spPr/>
    </dgm:pt>
    <dgm:pt modelId="{45B358CF-B68E-419D-B796-507A49A37E5C}" type="pres">
      <dgm:prSet presAssocID="{3B0BCE78-6E02-48CC-9DE4-427C6F34B4B5}" presName="rootComposite" presStyleCnt="0"/>
      <dgm:spPr/>
    </dgm:pt>
    <dgm:pt modelId="{509A3FAC-66EB-4590-8921-0548B2226176}" type="pres">
      <dgm:prSet presAssocID="{3B0BCE78-6E02-48CC-9DE4-427C6F34B4B5}" presName="rootText" presStyleLbl="node2" presStyleIdx="3" presStyleCnt="6">
        <dgm:presLayoutVars>
          <dgm:chPref val="3"/>
        </dgm:presLayoutVars>
      </dgm:prSet>
      <dgm:spPr/>
    </dgm:pt>
    <dgm:pt modelId="{EC2062AB-0E48-4A33-88F3-41F0DDB691EE}" type="pres">
      <dgm:prSet presAssocID="{3B0BCE78-6E02-48CC-9DE4-427C6F34B4B5}" presName="rootConnector" presStyleLbl="node2" presStyleIdx="3" presStyleCnt="6"/>
      <dgm:spPr/>
    </dgm:pt>
    <dgm:pt modelId="{D11282C2-4820-40E8-83AC-585EBB37C355}" type="pres">
      <dgm:prSet presAssocID="{3B0BCE78-6E02-48CC-9DE4-427C6F34B4B5}" presName="hierChild4" presStyleCnt="0"/>
      <dgm:spPr/>
    </dgm:pt>
    <dgm:pt modelId="{7E2CA79A-CF58-4390-8BF8-EB248AB26737}" type="pres">
      <dgm:prSet presAssocID="{D19399AF-27E4-4D3B-B840-9B84F6A475E2}" presName="Name37" presStyleLbl="parChTrans1D3" presStyleIdx="3" presStyleCnt="6"/>
      <dgm:spPr/>
    </dgm:pt>
    <dgm:pt modelId="{C9CF3D83-FFE2-4D91-A8DD-F0D769079FC8}" type="pres">
      <dgm:prSet presAssocID="{960C5979-1081-486E-8FF5-5751E789DB6B}" presName="hierRoot2" presStyleCnt="0">
        <dgm:presLayoutVars>
          <dgm:hierBranch val="init"/>
        </dgm:presLayoutVars>
      </dgm:prSet>
      <dgm:spPr/>
    </dgm:pt>
    <dgm:pt modelId="{EC6EB6A4-F332-40CB-B416-8683DEFCBB68}" type="pres">
      <dgm:prSet presAssocID="{960C5979-1081-486E-8FF5-5751E789DB6B}" presName="rootComposite" presStyleCnt="0"/>
      <dgm:spPr/>
    </dgm:pt>
    <dgm:pt modelId="{3849052D-0C11-43E5-8F1E-B88F0A0594D9}" type="pres">
      <dgm:prSet presAssocID="{960C5979-1081-486E-8FF5-5751E789DB6B}" presName="rootText" presStyleLbl="node3" presStyleIdx="3" presStyleCnt="6">
        <dgm:presLayoutVars>
          <dgm:chPref val="3"/>
        </dgm:presLayoutVars>
      </dgm:prSet>
      <dgm:spPr/>
    </dgm:pt>
    <dgm:pt modelId="{75865426-46C8-48D8-A108-F9D4201C5EAD}" type="pres">
      <dgm:prSet presAssocID="{960C5979-1081-486E-8FF5-5751E789DB6B}" presName="rootConnector" presStyleLbl="node3" presStyleIdx="3" presStyleCnt="6"/>
      <dgm:spPr/>
    </dgm:pt>
    <dgm:pt modelId="{4D181BCA-7218-405E-A0A4-274C926D1FB7}" type="pres">
      <dgm:prSet presAssocID="{960C5979-1081-486E-8FF5-5751E789DB6B}" presName="hierChild4" presStyleCnt="0"/>
      <dgm:spPr/>
    </dgm:pt>
    <dgm:pt modelId="{382CF56D-D2B1-43F8-9C77-0754104E6047}" type="pres">
      <dgm:prSet presAssocID="{960C5979-1081-486E-8FF5-5751E789DB6B}" presName="hierChild5" presStyleCnt="0"/>
      <dgm:spPr/>
    </dgm:pt>
    <dgm:pt modelId="{DA31C11D-A9B1-4A90-83C9-B1335F187CF9}" type="pres">
      <dgm:prSet presAssocID="{3B0BCE78-6E02-48CC-9DE4-427C6F34B4B5}" presName="hierChild5" presStyleCnt="0"/>
      <dgm:spPr/>
    </dgm:pt>
    <dgm:pt modelId="{E073B511-DBBE-40FC-A272-139FD7EFE465}" type="pres">
      <dgm:prSet presAssocID="{0EBDF684-9D58-47E7-9906-8BEB87128E70}" presName="Name37" presStyleLbl="parChTrans1D2" presStyleIdx="4" presStyleCnt="6"/>
      <dgm:spPr/>
    </dgm:pt>
    <dgm:pt modelId="{7743B0E1-095A-4771-B879-87A55B4B2825}" type="pres">
      <dgm:prSet presAssocID="{280537F7-E14B-482A-86C7-FBC450A65279}" presName="hierRoot2" presStyleCnt="0">
        <dgm:presLayoutVars>
          <dgm:hierBranch val="init"/>
        </dgm:presLayoutVars>
      </dgm:prSet>
      <dgm:spPr/>
    </dgm:pt>
    <dgm:pt modelId="{0DC22377-1DCD-4689-AC12-30972A97A6A3}" type="pres">
      <dgm:prSet presAssocID="{280537F7-E14B-482A-86C7-FBC450A65279}" presName="rootComposite" presStyleCnt="0"/>
      <dgm:spPr/>
    </dgm:pt>
    <dgm:pt modelId="{BBFF8FD8-7B9C-4B3E-9E15-A9B54D825CD2}" type="pres">
      <dgm:prSet presAssocID="{280537F7-E14B-482A-86C7-FBC450A65279}" presName="rootText" presStyleLbl="node2" presStyleIdx="4" presStyleCnt="6">
        <dgm:presLayoutVars>
          <dgm:chPref val="3"/>
        </dgm:presLayoutVars>
      </dgm:prSet>
      <dgm:spPr/>
    </dgm:pt>
    <dgm:pt modelId="{76A88DDD-E5D7-4ECF-9D87-FE740F120938}" type="pres">
      <dgm:prSet presAssocID="{280537F7-E14B-482A-86C7-FBC450A65279}" presName="rootConnector" presStyleLbl="node2" presStyleIdx="4" presStyleCnt="6"/>
      <dgm:spPr/>
    </dgm:pt>
    <dgm:pt modelId="{5A4CBB6C-52AD-4ED8-811B-55AE28058394}" type="pres">
      <dgm:prSet presAssocID="{280537F7-E14B-482A-86C7-FBC450A65279}" presName="hierChild4" presStyleCnt="0"/>
      <dgm:spPr/>
    </dgm:pt>
    <dgm:pt modelId="{D5CC8849-0933-4350-BB23-3D62BF13A1AD}" type="pres">
      <dgm:prSet presAssocID="{038D63A1-CCBD-417C-9418-A874B8A142C2}" presName="Name37" presStyleLbl="parChTrans1D3" presStyleIdx="4" presStyleCnt="6"/>
      <dgm:spPr/>
    </dgm:pt>
    <dgm:pt modelId="{B719CC74-C044-44E0-8DE3-5EEE15359C13}" type="pres">
      <dgm:prSet presAssocID="{8E49109B-F39E-4C54-B3B7-648CF570B21D}" presName="hierRoot2" presStyleCnt="0">
        <dgm:presLayoutVars>
          <dgm:hierBranch val="init"/>
        </dgm:presLayoutVars>
      </dgm:prSet>
      <dgm:spPr/>
    </dgm:pt>
    <dgm:pt modelId="{DD4D492C-E1D7-4CFD-B078-37CB887EAA57}" type="pres">
      <dgm:prSet presAssocID="{8E49109B-F39E-4C54-B3B7-648CF570B21D}" presName="rootComposite" presStyleCnt="0"/>
      <dgm:spPr/>
    </dgm:pt>
    <dgm:pt modelId="{4543469B-3C33-483F-AB16-DACEEB8EE402}" type="pres">
      <dgm:prSet presAssocID="{8E49109B-F39E-4C54-B3B7-648CF570B21D}" presName="rootText" presStyleLbl="node3" presStyleIdx="4" presStyleCnt="6">
        <dgm:presLayoutVars>
          <dgm:chPref val="3"/>
        </dgm:presLayoutVars>
      </dgm:prSet>
      <dgm:spPr/>
    </dgm:pt>
    <dgm:pt modelId="{96EE8896-9CDF-4339-A134-3925BA9CD50A}" type="pres">
      <dgm:prSet presAssocID="{8E49109B-F39E-4C54-B3B7-648CF570B21D}" presName="rootConnector" presStyleLbl="node3" presStyleIdx="4" presStyleCnt="6"/>
      <dgm:spPr/>
    </dgm:pt>
    <dgm:pt modelId="{346AFFA8-CDD6-41D6-964B-6B4A224AA047}" type="pres">
      <dgm:prSet presAssocID="{8E49109B-F39E-4C54-B3B7-648CF570B21D}" presName="hierChild4" presStyleCnt="0"/>
      <dgm:spPr/>
    </dgm:pt>
    <dgm:pt modelId="{50A87F6D-E65B-4DFA-B24C-079BF3CE4C39}" type="pres">
      <dgm:prSet presAssocID="{8E49109B-F39E-4C54-B3B7-648CF570B21D}" presName="hierChild5" presStyleCnt="0"/>
      <dgm:spPr/>
    </dgm:pt>
    <dgm:pt modelId="{7AB8456E-BF65-4332-8967-B080DAFBAA5C}" type="pres">
      <dgm:prSet presAssocID="{280537F7-E14B-482A-86C7-FBC450A65279}" presName="hierChild5" presStyleCnt="0"/>
      <dgm:spPr/>
    </dgm:pt>
    <dgm:pt modelId="{A7907660-A6EA-451E-A7DF-E7C11A17C14B}" type="pres">
      <dgm:prSet presAssocID="{A4D66526-C4C0-41C5-AB60-38D5687A1A05}" presName="Name37" presStyleLbl="parChTrans1D2" presStyleIdx="5" presStyleCnt="6"/>
      <dgm:spPr/>
    </dgm:pt>
    <dgm:pt modelId="{7A1C5627-3966-46A1-B358-21ACBA49BFDF}" type="pres">
      <dgm:prSet presAssocID="{9E0C8CC1-DEC8-4765-8B1E-65065A279CE4}" presName="hierRoot2" presStyleCnt="0">
        <dgm:presLayoutVars>
          <dgm:hierBranch val="init"/>
        </dgm:presLayoutVars>
      </dgm:prSet>
      <dgm:spPr/>
    </dgm:pt>
    <dgm:pt modelId="{4E4F0A68-31BA-495E-9228-C44480F35190}" type="pres">
      <dgm:prSet presAssocID="{9E0C8CC1-DEC8-4765-8B1E-65065A279CE4}" presName="rootComposite" presStyleCnt="0"/>
      <dgm:spPr/>
    </dgm:pt>
    <dgm:pt modelId="{462BAAA9-586C-442C-96B6-2DD567D7EEC7}" type="pres">
      <dgm:prSet presAssocID="{9E0C8CC1-DEC8-4765-8B1E-65065A279CE4}" presName="rootText" presStyleLbl="node2" presStyleIdx="5" presStyleCnt="6">
        <dgm:presLayoutVars>
          <dgm:chPref val="3"/>
        </dgm:presLayoutVars>
      </dgm:prSet>
      <dgm:spPr/>
    </dgm:pt>
    <dgm:pt modelId="{B1DC3764-C999-4EEE-88A2-6758474B3B60}" type="pres">
      <dgm:prSet presAssocID="{9E0C8CC1-DEC8-4765-8B1E-65065A279CE4}" presName="rootConnector" presStyleLbl="node2" presStyleIdx="5" presStyleCnt="6"/>
      <dgm:spPr/>
    </dgm:pt>
    <dgm:pt modelId="{F1865065-5C44-4D72-9EF7-04FE645ADB61}" type="pres">
      <dgm:prSet presAssocID="{9E0C8CC1-DEC8-4765-8B1E-65065A279CE4}" presName="hierChild4" presStyleCnt="0"/>
      <dgm:spPr/>
    </dgm:pt>
    <dgm:pt modelId="{5A1277B9-1D8C-4D41-9B4B-939ADD8D2502}" type="pres">
      <dgm:prSet presAssocID="{344520BD-C983-4A48-AAF3-65C337BA141A}" presName="Name37" presStyleLbl="parChTrans1D3" presStyleIdx="5" presStyleCnt="6"/>
      <dgm:spPr/>
    </dgm:pt>
    <dgm:pt modelId="{D1EC3D1D-E0C8-4566-9973-5B3169CA5EC1}" type="pres">
      <dgm:prSet presAssocID="{DAC7D8B6-5C4B-48E9-9712-91147F0D4B4F}" presName="hierRoot2" presStyleCnt="0">
        <dgm:presLayoutVars>
          <dgm:hierBranch val="init"/>
        </dgm:presLayoutVars>
      </dgm:prSet>
      <dgm:spPr/>
    </dgm:pt>
    <dgm:pt modelId="{0AE4817A-0BA8-44E9-910E-7DD25FF94AD0}" type="pres">
      <dgm:prSet presAssocID="{DAC7D8B6-5C4B-48E9-9712-91147F0D4B4F}" presName="rootComposite" presStyleCnt="0"/>
      <dgm:spPr/>
    </dgm:pt>
    <dgm:pt modelId="{C883E05C-B33A-41E9-84B9-690837658A51}" type="pres">
      <dgm:prSet presAssocID="{DAC7D8B6-5C4B-48E9-9712-91147F0D4B4F}" presName="rootText" presStyleLbl="node3" presStyleIdx="5" presStyleCnt="6">
        <dgm:presLayoutVars>
          <dgm:chPref val="3"/>
        </dgm:presLayoutVars>
      </dgm:prSet>
      <dgm:spPr/>
    </dgm:pt>
    <dgm:pt modelId="{5B277724-0208-4335-B54D-2F5BDA66ED80}" type="pres">
      <dgm:prSet presAssocID="{DAC7D8B6-5C4B-48E9-9712-91147F0D4B4F}" presName="rootConnector" presStyleLbl="node3" presStyleIdx="5" presStyleCnt="6"/>
      <dgm:spPr/>
    </dgm:pt>
    <dgm:pt modelId="{B3AB297A-3651-488D-BA25-4F81396279FF}" type="pres">
      <dgm:prSet presAssocID="{DAC7D8B6-5C4B-48E9-9712-91147F0D4B4F}" presName="hierChild4" presStyleCnt="0"/>
      <dgm:spPr/>
    </dgm:pt>
    <dgm:pt modelId="{FEAC43D7-A8BA-4DA1-9A29-D5F62144539E}" type="pres">
      <dgm:prSet presAssocID="{DAC7D8B6-5C4B-48E9-9712-91147F0D4B4F}" presName="hierChild5" presStyleCnt="0"/>
      <dgm:spPr/>
    </dgm:pt>
    <dgm:pt modelId="{2E76F384-1231-4582-8AAD-7494911BC37A}" type="pres">
      <dgm:prSet presAssocID="{9E0C8CC1-DEC8-4765-8B1E-65065A279CE4}" presName="hierChild5" presStyleCnt="0"/>
      <dgm:spPr/>
    </dgm:pt>
    <dgm:pt modelId="{C1C72A41-24B2-4EF0-8204-8DEEC5D6410D}" type="pres">
      <dgm:prSet presAssocID="{FD541DEA-0C84-4613-A41B-D19F389A1FEA}" presName="hierChild3" presStyleCnt="0"/>
      <dgm:spPr/>
    </dgm:pt>
  </dgm:ptLst>
  <dgm:cxnLst>
    <dgm:cxn modelId="{BEFC9409-11FF-4C17-919A-462203C1CE24}" srcId="{FD541DEA-0C84-4613-A41B-D19F389A1FEA}" destId="{617C15C6-3579-4429-B634-1FE9B1F1B5A9}" srcOrd="1" destOrd="0" parTransId="{91977A6F-8073-4EB7-9C32-A9F3BDE0F1BD}" sibTransId="{80C1C624-C358-4673-959F-5ED59BE584C7}"/>
    <dgm:cxn modelId="{C22A7710-11C8-4ADD-8061-84E2A2A00B5F}" type="presOf" srcId="{3B0BCE78-6E02-48CC-9DE4-427C6F34B4B5}" destId="{509A3FAC-66EB-4590-8921-0548B2226176}" srcOrd="0" destOrd="0" presId="urn:microsoft.com/office/officeart/2005/8/layout/orgChart1"/>
    <dgm:cxn modelId="{AC42C510-6672-4C67-A0B8-E39A8FCEB336}" type="presOf" srcId="{038D63A1-CCBD-417C-9418-A874B8A142C2}" destId="{D5CC8849-0933-4350-BB23-3D62BF13A1AD}" srcOrd="0" destOrd="0" presId="urn:microsoft.com/office/officeart/2005/8/layout/orgChart1"/>
    <dgm:cxn modelId="{D7657623-EB49-40D0-946F-771D4FBB4FC1}" type="presOf" srcId="{344520BD-C983-4A48-AAF3-65C337BA141A}" destId="{5A1277B9-1D8C-4D41-9B4B-939ADD8D2502}" srcOrd="0" destOrd="0" presId="urn:microsoft.com/office/officeart/2005/8/layout/orgChart1"/>
    <dgm:cxn modelId="{82E26F28-F81D-4CBE-9B75-985C1A820B50}" type="presOf" srcId="{280537F7-E14B-482A-86C7-FBC450A65279}" destId="{76A88DDD-E5D7-4ECF-9D87-FE740F120938}" srcOrd="1" destOrd="0" presId="urn:microsoft.com/office/officeart/2005/8/layout/orgChart1"/>
    <dgm:cxn modelId="{F4D6D12F-4367-445F-AEE8-47C694B1CD62}" type="presOf" srcId="{A29AB4B9-F110-40A0-A504-20F290E1C78A}" destId="{512C99F3-8685-4660-8AA7-4DF1108844F0}" srcOrd="1" destOrd="0" presId="urn:microsoft.com/office/officeart/2005/8/layout/orgChart1"/>
    <dgm:cxn modelId="{A6948D30-F6CC-4DC9-9860-E258082F875D}" type="presOf" srcId="{FD541DEA-0C84-4613-A41B-D19F389A1FEA}" destId="{597E8C8A-77FF-4DF7-95E0-744CD504C25D}" srcOrd="1" destOrd="0" presId="urn:microsoft.com/office/officeart/2005/8/layout/orgChart1"/>
    <dgm:cxn modelId="{4BC12D34-3892-4877-85FC-ADA396F42281}" type="presOf" srcId="{280537F7-E14B-482A-86C7-FBC450A65279}" destId="{BBFF8FD8-7B9C-4B3E-9E15-A9B54D825CD2}" srcOrd="0" destOrd="0" presId="urn:microsoft.com/office/officeart/2005/8/layout/orgChart1"/>
    <dgm:cxn modelId="{F8B05D3E-DAC5-4C61-A0AF-571C84F5E52C}" type="presOf" srcId="{43A7F585-C74F-4681-87D8-81FDAFF0424C}" destId="{9C9A11D3-8DF1-4311-B2DB-EF5FC1B1569B}" srcOrd="0" destOrd="0" presId="urn:microsoft.com/office/officeart/2005/8/layout/orgChart1"/>
    <dgm:cxn modelId="{4137795D-B65F-4EF8-ADA0-D1DCC8BAFCFC}" type="presOf" srcId="{18E9E32D-499A-41B3-9053-B0A734049C80}" destId="{44E82AA5-06D3-449B-AC9A-EFB28F3FBF1A}" srcOrd="0" destOrd="0" presId="urn:microsoft.com/office/officeart/2005/8/layout/orgChart1"/>
    <dgm:cxn modelId="{9DC7E45F-2131-4B3A-B002-4056F57C83B9}" type="presOf" srcId="{D19399AF-27E4-4D3B-B840-9B84F6A475E2}" destId="{7E2CA79A-CF58-4390-8BF8-EB248AB26737}" srcOrd="0" destOrd="0" presId="urn:microsoft.com/office/officeart/2005/8/layout/orgChart1"/>
    <dgm:cxn modelId="{15EB7045-E1A4-4D53-B205-9A2B8F5FFF68}" type="presOf" srcId="{9E0C8CC1-DEC8-4765-8B1E-65065A279CE4}" destId="{462BAAA9-586C-442C-96B6-2DD567D7EEC7}" srcOrd="0" destOrd="0" presId="urn:microsoft.com/office/officeart/2005/8/layout/orgChart1"/>
    <dgm:cxn modelId="{0DC80D66-237C-42D9-A503-27A3BDB113AD}" type="presOf" srcId="{960C5979-1081-486E-8FF5-5751E789DB6B}" destId="{3849052D-0C11-43E5-8F1E-B88F0A0594D9}" srcOrd="0" destOrd="0" presId="urn:microsoft.com/office/officeart/2005/8/layout/orgChart1"/>
    <dgm:cxn modelId="{9FDAC36B-29A6-4638-9F7E-037D8BADD62D}" type="presOf" srcId="{970ACC91-77DD-43CB-AC26-109184784C0C}" destId="{B1FF8B42-3A50-4293-A737-896874BB41E7}" srcOrd="0" destOrd="0" presId="urn:microsoft.com/office/officeart/2005/8/layout/orgChart1"/>
    <dgm:cxn modelId="{091E5F4D-2F10-4BBF-859C-D727554B799D}" srcId="{280537F7-E14B-482A-86C7-FBC450A65279}" destId="{8E49109B-F39E-4C54-B3B7-648CF570B21D}" srcOrd="0" destOrd="0" parTransId="{038D63A1-CCBD-417C-9418-A874B8A142C2}" sibTransId="{0039EAFD-AEF7-4DE3-9FB9-B30794B54A77}"/>
    <dgm:cxn modelId="{EE5DBC6E-BBEA-460B-9252-308183D8B92D}" srcId="{617C15C6-3579-4429-B634-1FE9B1F1B5A9}" destId="{C009168C-94C6-4BCA-8B0E-14E6F8DAE78D}" srcOrd="0" destOrd="0" parTransId="{4CD21124-9E7E-4115-B34E-5AE3968C7885}" sibTransId="{1807E568-03DC-4863-95EF-DE705938A727}"/>
    <dgm:cxn modelId="{9EE5A650-588E-45BA-B74C-1C235F9B00AB}" type="presOf" srcId="{970ACC91-77DD-43CB-AC26-109184784C0C}" destId="{278AE8BF-AA98-4FFE-961E-DB2323C05EE2}" srcOrd="1" destOrd="0" presId="urn:microsoft.com/office/officeart/2005/8/layout/orgChart1"/>
    <dgm:cxn modelId="{0EDE0951-B828-4DB8-985D-9162A8951CAA}" type="presOf" srcId="{FD541DEA-0C84-4613-A41B-D19F389A1FEA}" destId="{68A8BB29-0EBC-42E3-A2D4-3762BB66F596}" srcOrd="0" destOrd="0" presId="urn:microsoft.com/office/officeart/2005/8/layout/orgChart1"/>
    <dgm:cxn modelId="{648B4571-9AB8-429F-A97C-9133A9B0967D}" srcId="{4D84978F-232D-4400-939F-EBC406CBCAB1}" destId="{970ACC91-77DD-43CB-AC26-109184784C0C}" srcOrd="0" destOrd="0" parTransId="{540C20D7-5822-49BC-AFAF-E0430777C9CE}" sibTransId="{2A926391-83DD-4EC6-AED5-4382D6149205}"/>
    <dgm:cxn modelId="{21C63C54-F26F-4796-948C-8C9FF78D0CFE}" type="presOf" srcId="{DAC7D8B6-5C4B-48E9-9712-91147F0D4B4F}" destId="{C883E05C-B33A-41E9-84B9-690837658A51}" srcOrd="0" destOrd="0" presId="urn:microsoft.com/office/officeart/2005/8/layout/orgChart1"/>
    <dgm:cxn modelId="{683A8B74-8694-489A-9349-83A5C18B5304}" type="presOf" srcId="{889DE83D-0952-49ED-85A0-396F17B217A9}" destId="{D7D0DF86-53CE-4BB6-9876-353A7978A94B}" srcOrd="0" destOrd="0" presId="urn:microsoft.com/office/officeart/2005/8/layout/orgChart1"/>
    <dgm:cxn modelId="{09474E78-CF20-41E3-96E8-2CEEF365C3DB}" type="presOf" srcId="{C009168C-94C6-4BCA-8B0E-14E6F8DAE78D}" destId="{AD7D5860-2AB3-4D45-BBA0-0ABC8C99A04B}" srcOrd="0" destOrd="0" presId="urn:microsoft.com/office/officeart/2005/8/layout/orgChart1"/>
    <dgm:cxn modelId="{5346B458-9CB6-4E3A-BA40-622D323181E7}" type="presOf" srcId="{0EBDF684-9D58-47E7-9906-8BEB87128E70}" destId="{E073B511-DBBE-40FC-A272-139FD7EFE465}" srcOrd="0" destOrd="0" presId="urn:microsoft.com/office/officeart/2005/8/layout/orgChart1"/>
    <dgm:cxn modelId="{BDCBB978-9A13-48E8-9017-401962437C4B}" type="presOf" srcId="{889DE83D-0952-49ED-85A0-396F17B217A9}" destId="{F836348A-DEB1-498F-8D86-05A4B462F9C5}" srcOrd="1" destOrd="0" presId="urn:microsoft.com/office/officeart/2005/8/layout/orgChart1"/>
    <dgm:cxn modelId="{14EECF7A-251E-4863-948F-5399E0A19BF5}" type="presOf" srcId="{3B0BCE78-6E02-48CC-9DE4-427C6F34B4B5}" destId="{EC2062AB-0E48-4A33-88F3-41F0DDB691EE}" srcOrd="1" destOrd="0" presId="urn:microsoft.com/office/officeart/2005/8/layout/orgChart1"/>
    <dgm:cxn modelId="{48B1F981-7B5F-43AD-8C7C-CEAF61263A8F}" type="presOf" srcId="{4D84978F-232D-4400-939F-EBC406CBCAB1}" destId="{1E1FED02-5DE3-40CF-92FC-44D043E26D8B}" srcOrd="1" destOrd="0" presId="urn:microsoft.com/office/officeart/2005/8/layout/orgChart1"/>
    <dgm:cxn modelId="{D5395888-99ED-44AA-B470-1B42E8756B06}" type="presOf" srcId="{9E0C8CC1-DEC8-4765-8B1E-65065A279CE4}" destId="{B1DC3764-C999-4EEE-88A2-6758474B3B60}" srcOrd="1" destOrd="0" presId="urn:microsoft.com/office/officeart/2005/8/layout/orgChart1"/>
    <dgm:cxn modelId="{2E299092-D278-4F62-A58F-5CABEF88F28D}" srcId="{43A7F585-C74F-4681-87D8-81FDAFF0424C}" destId="{FD541DEA-0C84-4613-A41B-D19F389A1FEA}" srcOrd="0" destOrd="0" parTransId="{B396D8E3-4534-4971-8BA6-A36ABE8CDCDF}" sibTransId="{4192585F-B68D-4678-8C14-0358F6D798A1}"/>
    <dgm:cxn modelId="{2A688795-24F6-4B63-83D5-F3D59C4B7EC3}" type="presOf" srcId="{94876F31-940B-482E-B0FC-31D44B7972E7}" destId="{C5A2AFFB-EAA6-4156-829C-5C2667523CF9}" srcOrd="0" destOrd="0" presId="urn:microsoft.com/office/officeart/2005/8/layout/orgChart1"/>
    <dgm:cxn modelId="{59855D97-2695-4DE9-9371-C1962B22B1E4}" type="presOf" srcId="{8E49109B-F39E-4C54-B3B7-648CF570B21D}" destId="{4543469B-3C33-483F-AB16-DACEEB8EE402}" srcOrd="0" destOrd="0" presId="urn:microsoft.com/office/officeart/2005/8/layout/orgChart1"/>
    <dgm:cxn modelId="{7606CD97-7B6C-4426-A541-85D4C01381C4}" type="presOf" srcId="{A8E251D9-9D5B-4DF5-B0C6-F7151215BA84}" destId="{E79DA246-4D26-49DD-AD1C-0F1E9D0386B8}" srcOrd="0" destOrd="0" presId="urn:microsoft.com/office/officeart/2005/8/layout/orgChart1"/>
    <dgm:cxn modelId="{C0CC1AA6-D11D-4E7F-BD7F-8B3EBF3F7C53}" srcId="{FD541DEA-0C84-4613-A41B-D19F389A1FEA}" destId="{4D84978F-232D-4400-939F-EBC406CBCAB1}" srcOrd="0" destOrd="0" parTransId="{94876F31-940B-482E-B0FC-31D44B7972E7}" sibTransId="{D845E48E-5F2C-4535-A8A2-72CA42DBEECC}"/>
    <dgm:cxn modelId="{98CA43A6-8DC5-42CB-AF94-74FA589155F8}" srcId="{9E0C8CC1-DEC8-4765-8B1E-65065A279CE4}" destId="{DAC7D8B6-5C4B-48E9-9712-91147F0D4B4F}" srcOrd="0" destOrd="0" parTransId="{344520BD-C983-4A48-AAF3-65C337BA141A}" sibTransId="{02EF8EAF-E069-4645-A39D-FEF88A3F7176}"/>
    <dgm:cxn modelId="{56F680A7-0EEA-43C9-9C7B-DE9801487414}" type="presOf" srcId="{2E16E7DD-12DD-411B-83D8-CD7C27D7774B}" destId="{248636B8-2648-453B-B9B1-6CCAB6B5F8A9}" srcOrd="0" destOrd="0" presId="urn:microsoft.com/office/officeart/2005/8/layout/orgChart1"/>
    <dgm:cxn modelId="{FE2F75A9-4CDD-4B37-AC5A-47EE00B838F0}" type="presOf" srcId="{A29AB4B9-F110-40A0-A504-20F290E1C78A}" destId="{223869B2-8BBC-40BC-88A2-356B865C57A8}" srcOrd="0" destOrd="0" presId="urn:microsoft.com/office/officeart/2005/8/layout/orgChart1"/>
    <dgm:cxn modelId="{D3E32FAA-81B3-4D25-8FD9-EC6CA4FB4ED0}" type="presOf" srcId="{8E49109B-F39E-4C54-B3B7-648CF570B21D}" destId="{96EE8896-9CDF-4339-A134-3925BA9CD50A}" srcOrd="1" destOrd="0" presId="urn:microsoft.com/office/officeart/2005/8/layout/orgChart1"/>
    <dgm:cxn modelId="{419A8EAC-0C23-46C0-AD07-9EDF12FC8625}" type="presOf" srcId="{91977A6F-8073-4EB7-9C32-A9F3BDE0F1BD}" destId="{5AD9AAD8-B48A-4071-94C9-E2DE3A42E7D2}" srcOrd="0" destOrd="0" presId="urn:microsoft.com/office/officeart/2005/8/layout/orgChart1"/>
    <dgm:cxn modelId="{6D0333AD-874F-4E95-BA9D-90DB70CF4ADA}" type="presOf" srcId="{4D84978F-232D-4400-939F-EBC406CBCAB1}" destId="{296D5AD4-0512-4AD6-B32F-9378914C9D71}" srcOrd="0" destOrd="0" presId="urn:microsoft.com/office/officeart/2005/8/layout/orgChart1"/>
    <dgm:cxn modelId="{B57D2EB2-5A6D-4AB6-A024-D5A7A68EF21F}" type="presOf" srcId="{617C15C6-3579-4429-B634-1FE9B1F1B5A9}" destId="{3A6E05D6-CFFB-4807-8478-6B2B86DE09DF}" srcOrd="1" destOrd="0" presId="urn:microsoft.com/office/officeart/2005/8/layout/orgChart1"/>
    <dgm:cxn modelId="{E7A3C4BE-DB55-4B4A-9F4E-6DBBA182BA71}" type="presOf" srcId="{A4D66526-C4C0-41C5-AB60-38D5687A1A05}" destId="{A7907660-A6EA-451E-A7DF-E7C11A17C14B}" srcOrd="0" destOrd="0" presId="urn:microsoft.com/office/officeart/2005/8/layout/orgChart1"/>
    <dgm:cxn modelId="{B13ADAC0-AAAD-423F-A72D-CF613A9A138B}" type="presOf" srcId="{C009168C-94C6-4BCA-8B0E-14E6F8DAE78D}" destId="{4D1E6814-35CD-417F-96B7-E31A1F9EE935}" srcOrd="1" destOrd="0" presId="urn:microsoft.com/office/officeart/2005/8/layout/orgChart1"/>
    <dgm:cxn modelId="{A451D1C3-00B0-4693-A0D5-828669CEE67F}" type="presOf" srcId="{DAC7D8B6-5C4B-48E9-9712-91147F0D4B4F}" destId="{5B277724-0208-4335-B54D-2F5BDA66ED80}" srcOrd="1" destOrd="0" presId="urn:microsoft.com/office/officeart/2005/8/layout/orgChart1"/>
    <dgm:cxn modelId="{7CBEB1C9-D73A-4DC1-8F35-031B99B98C67}" type="presOf" srcId="{960C5979-1081-486E-8FF5-5751E789DB6B}" destId="{75865426-46C8-48D8-A108-F9D4201C5EAD}" srcOrd="1" destOrd="0" presId="urn:microsoft.com/office/officeart/2005/8/layout/orgChart1"/>
    <dgm:cxn modelId="{2CA9ABD8-1D01-43F3-9BB3-786FC16A9191}" type="presOf" srcId="{617C15C6-3579-4429-B634-1FE9B1F1B5A9}" destId="{56145DEA-6229-4B53-BEC6-72D9E7FB14D2}" srcOrd="0" destOrd="0" presId="urn:microsoft.com/office/officeart/2005/8/layout/orgChart1"/>
    <dgm:cxn modelId="{CC560DDB-86C1-4A80-B63F-1EECA69AD321}" srcId="{3B0BCE78-6E02-48CC-9DE4-427C6F34B4B5}" destId="{960C5979-1081-486E-8FF5-5751E789DB6B}" srcOrd="0" destOrd="0" parTransId="{D19399AF-27E4-4D3B-B840-9B84F6A475E2}" sibTransId="{4F888B2C-1347-424C-B7EA-96C8FD79E32D}"/>
    <dgm:cxn modelId="{F6639DE0-DE52-4C1B-B85D-33D2F854087D}" srcId="{FD541DEA-0C84-4613-A41B-D19F389A1FEA}" destId="{3B0BCE78-6E02-48CC-9DE4-427C6F34B4B5}" srcOrd="3" destOrd="0" parTransId="{A8E251D9-9D5B-4DF5-B0C6-F7151215BA84}" sibTransId="{120A306C-6839-4835-A016-A07431C572E7}"/>
    <dgm:cxn modelId="{F92C47E1-56AA-49D8-9D91-18C180123502}" srcId="{FD541DEA-0C84-4613-A41B-D19F389A1FEA}" destId="{A29AB4B9-F110-40A0-A504-20F290E1C78A}" srcOrd="2" destOrd="0" parTransId="{18E9E32D-499A-41B3-9053-B0A734049C80}" sibTransId="{0E505781-904E-405A-B096-FA12D1AEC7A6}"/>
    <dgm:cxn modelId="{CA5100E9-6060-486E-8912-A5959BEED1CE}" type="presOf" srcId="{4CD21124-9E7E-4115-B34E-5AE3968C7885}" destId="{970B51CE-DA34-4003-B2D7-FEDCE5149609}" srcOrd="0" destOrd="0" presId="urn:microsoft.com/office/officeart/2005/8/layout/orgChart1"/>
    <dgm:cxn modelId="{F6002AEB-FB8C-48C8-AEB7-1173B3C22B8F}" srcId="{FD541DEA-0C84-4613-A41B-D19F389A1FEA}" destId="{280537F7-E14B-482A-86C7-FBC450A65279}" srcOrd="4" destOrd="0" parTransId="{0EBDF684-9D58-47E7-9906-8BEB87128E70}" sibTransId="{AD97FB89-AAA0-4B5C-A175-495B4D3E6DB0}"/>
    <dgm:cxn modelId="{F06418F4-3458-44BA-83CB-4A104651FFDF}" srcId="{A29AB4B9-F110-40A0-A504-20F290E1C78A}" destId="{889DE83D-0952-49ED-85A0-396F17B217A9}" srcOrd="0" destOrd="0" parTransId="{2E16E7DD-12DD-411B-83D8-CD7C27D7774B}" sibTransId="{C817DD6C-643B-48FB-B3C9-456056D767BE}"/>
    <dgm:cxn modelId="{15E4C1F8-1B30-4540-B191-B285A39EAC78}" type="presOf" srcId="{540C20D7-5822-49BC-AFAF-E0430777C9CE}" destId="{3464C831-B4C2-4DA1-AD8E-BAB2C643F64A}" srcOrd="0" destOrd="0" presId="urn:microsoft.com/office/officeart/2005/8/layout/orgChart1"/>
    <dgm:cxn modelId="{74F613F9-91E3-4A69-A204-0D887564B63B}" srcId="{FD541DEA-0C84-4613-A41B-D19F389A1FEA}" destId="{9E0C8CC1-DEC8-4765-8B1E-65065A279CE4}" srcOrd="5" destOrd="0" parTransId="{A4D66526-C4C0-41C5-AB60-38D5687A1A05}" sibTransId="{C5B8F74D-1E25-4C32-B933-EDE5CCACE867}"/>
    <dgm:cxn modelId="{C7459AB1-911C-484E-8BD5-F3F354618180}" type="presParOf" srcId="{9C9A11D3-8DF1-4311-B2DB-EF5FC1B1569B}" destId="{63F5B09B-7D8C-45FC-B554-FDD8E293871F}" srcOrd="0" destOrd="0" presId="urn:microsoft.com/office/officeart/2005/8/layout/orgChart1"/>
    <dgm:cxn modelId="{6D9FDFFB-92C0-43AE-86A6-BE7B68AC174F}" type="presParOf" srcId="{63F5B09B-7D8C-45FC-B554-FDD8E293871F}" destId="{627E1511-FAE9-4210-9EE5-EB46DF49C6A8}" srcOrd="0" destOrd="0" presId="urn:microsoft.com/office/officeart/2005/8/layout/orgChart1"/>
    <dgm:cxn modelId="{BD4F0B3D-7CE4-4722-8BF7-E3D432B3ACD9}" type="presParOf" srcId="{627E1511-FAE9-4210-9EE5-EB46DF49C6A8}" destId="{68A8BB29-0EBC-42E3-A2D4-3762BB66F596}" srcOrd="0" destOrd="0" presId="urn:microsoft.com/office/officeart/2005/8/layout/orgChart1"/>
    <dgm:cxn modelId="{33D7D520-44BC-4572-B330-8665BEE51E0B}" type="presParOf" srcId="{627E1511-FAE9-4210-9EE5-EB46DF49C6A8}" destId="{597E8C8A-77FF-4DF7-95E0-744CD504C25D}" srcOrd="1" destOrd="0" presId="urn:microsoft.com/office/officeart/2005/8/layout/orgChart1"/>
    <dgm:cxn modelId="{407AFD95-624D-4967-BA01-A327838D36FA}" type="presParOf" srcId="{63F5B09B-7D8C-45FC-B554-FDD8E293871F}" destId="{BD84357F-6922-43C2-94C7-2A7E4CB3B081}" srcOrd="1" destOrd="0" presId="urn:microsoft.com/office/officeart/2005/8/layout/orgChart1"/>
    <dgm:cxn modelId="{0E70CA50-17F7-4043-BDA5-75FBB5DAA1B6}" type="presParOf" srcId="{BD84357F-6922-43C2-94C7-2A7E4CB3B081}" destId="{C5A2AFFB-EAA6-4156-829C-5C2667523CF9}" srcOrd="0" destOrd="0" presId="urn:microsoft.com/office/officeart/2005/8/layout/orgChart1"/>
    <dgm:cxn modelId="{9BCE6A90-7571-44E9-807B-001133E6CFEE}" type="presParOf" srcId="{BD84357F-6922-43C2-94C7-2A7E4CB3B081}" destId="{AED34344-0E71-4B2D-97A1-211E27327056}" srcOrd="1" destOrd="0" presId="urn:microsoft.com/office/officeart/2005/8/layout/orgChart1"/>
    <dgm:cxn modelId="{C3B78DA4-50C8-426C-8862-F17DC01D9C2A}" type="presParOf" srcId="{AED34344-0E71-4B2D-97A1-211E27327056}" destId="{083E379F-9388-4701-B165-50825F00151F}" srcOrd="0" destOrd="0" presId="urn:microsoft.com/office/officeart/2005/8/layout/orgChart1"/>
    <dgm:cxn modelId="{8AF7FA9D-4A59-4326-9AD2-89A73E6EEAF2}" type="presParOf" srcId="{083E379F-9388-4701-B165-50825F00151F}" destId="{296D5AD4-0512-4AD6-B32F-9378914C9D71}" srcOrd="0" destOrd="0" presId="urn:microsoft.com/office/officeart/2005/8/layout/orgChart1"/>
    <dgm:cxn modelId="{22DFBA4C-8AF7-467A-8DE1-AAB60C7014AD}" type="presParOf" srcId="{083E379F-9388-4701-B165-50825F00151F}" destId="{1E1FED02-5DE3-40CF-92FC-44D043E26D8B}" srcOrd="1" destOrd="0" presId="urn:microsoft.com/office/officeart/2005/8/layout/orgChart1"/>
    <dgm:cxn modelId="{D5598D80-96B4-461D-AC4D-DCA9953FFC2C}" type="presParOf" srcId="{AED34344-0E71-4B2D-97A1-211E27327056}" destId="{3A7D6BF3-22C6-4F3F-B4B3-44460980EB11}" srcOrd="1" destOrd="0" presId="urn:microsoft.com/office/officeart/2005/8/layout/orgChart1"/>
    <dgm:cxn modelId="{5C06B727-A6AB-40BA-BE74-D857BE6424EA}" type="presParOf" srcId="{3A7D6BF3-22C6-4F3F-B4B3-44460980EB11}" destId="{3464C831-B4C2-4DA1-AD8E-BAB2C643F64A}" srcOrd="0" destOrd="0" presId="urn:microsoft.com/office/officeart/2005/8/layout/orgChart1"/>
    <dgm:cxn modelId="{EE43B6DA-8B52-44E3-8A3E-8A5E7447390F}" type="presParOf" srcId="{3A7D6BF3-22C6-4F3F-B4B3-44460980EB11}" destId="{EB9DC417-0C25-4DBE-A1AD-3067798AB013}" srcOrd="1" destOrd="0" presId="urn:microsoft.com/office/officeart/2005/8/layout/orgChart1"/>
    <dgm:cxn modelId="{2E9AF3A6-B152-4AF8-8CEA-6E76086CF058}" type="presParOf" srcId="{EB9DC417-0C25-4DBE-A1AD-3067798AB013}" destId="{606C4FC0-919D-4565-927F-86570D7A9F99}" srcOrd="0" destOrd="0" presId="urn:microsoft.com/office/officeart/2005/8/layout/orgChart1"/>
    <dgm:cxn modelId="{6FFF0257-13A7-4893-9F17-182E811394ED}" type="presParOf" srcId="{606C4FC0-919D-4565-927F-86570D7A9F99}" destId="{B1FF8B42-3A50-4293-A737-896874BB41E7}" srcOrd="0" destOrd="0" presId="urn:microsoft.com/office/officeart/2005/8/layout/orgChart1"/>
    <dgm:cxn modelId="{A52E5F49-63A6-4B6D-BEC1-8A70C14A7033}" type="presParOf" srcId="{606C4FC0-919D-4565-927F-86570D7A9F99}" destId="{278AE8BF-AA98-4FFE-961E-DB2323C05EE2}" srcOrd="1" destOrd="0" presId="urn:microsoft.com/office/officeart/2005/8/layout/orgChart1"/>
    <dgm:cxn modelId="{780C62C0-D9EE-4570-8FE2-001516491890}" type="presParOf" srcId="{EB9DC417-0C25-4DBE-A1AD-3067798AB013}" destId="{40D399D8-3781-4420-BF10-BEC97D253E3D}" srcOrd="1" destOrd="0" presId="urn:microsoft.com/office/officeart/2005/8/layout/orgChart1"/>
    <dgm:cxn modelId="{8A17A85C-1116-4F20-AF4B-E060B3111866}" type="presParOf" srcId="{EB9DC417-0C25-4DBE-A1AD-3067798AB013}" destId="{3980503B-61C4-4B64-A89B-4FB06BE751C3}" srcOrd="2" destOrd="0" presId="urn:microsoft.com/office/officeart/2005/8/layout/orgChart1"/>
    <dgm:cxn modelId="{4EE8BA21-F923-42F2-8A3C-B83183D85A1F}" type="presParOf" srcId="{AED34344-0E71-4B2D-97A1-211E27327056}" destId="{5E12C290-36B6-4EB7-BC80-2F4BDA224EA3}" srcOrd="2" destOrd="0" presId="urn:microsoft.com/office/officeart/2005/8/layout/orgChart1"/>
    <dgm:cxn modelId="{C971E69E-B620-4F99-A490-527CC970A770}" type="presParOf" srcId="{BD84357F-6922-43C2-94C7-2A7E4CB3B081}" destId="{5AD9AAD8-B48A-4071-94C9-E2DE3A42E7D2}" srcOrd="2" destOrd="0" presId="urn:microsoft.com/office/officeart/2005/8/layout/orgChart1"/>
    <dgm:cxn modelId="{F8AEBCF8-71E2-4A30-B2CD-2E1B1CFCDB9A}" type="presParOf" srcId="{BD84357F-6922-43C2-94C7-2A7E4CB3B081}" destId="{BDCF3369-D0B4-4881-A319-4BED4E597BA5}" srcOrd="3" destOrd="0" presId="urn:microsoft.com/office/officeart/2005/8/layout/orgChart1"/>
    <dgm:cxn modelId="{2F854363-C600-4214-8B6E-7B8135324C01}" type="presParOf" srcId="{BDCF3369-D0B4-4881-A319-4BED4E597BA5}" destId="{33CF3EC2-055F-432F-BF10-06A7BA3A1E38}" srcOrd="0" destOrd="0" presId="urn:microsoft.com/office/officeart/2005/8/layout/orgChart1"/>
    <dgm:cxn modelId="{2359F566-971F-4DD4-A9A1-855FFBF36D2B}" type="presParOf" srcId="{33CF3EC2-055F-432F-BF10-06A7BA3A1E38}" destId="{56145DEA-6229-4B53-BEC6-72D9E7FB14D2}" srcOrd="0" destOrd="0" presId="urn:microsoft.com/office/officeart/2005/8/layout/orgChart1"/>
    <dgm:cxn modelId="{0C3C446E-02F4-4389-B8B1-0868D6470B1E}" type="presParOf" srcId="{33CF3EC2-055F-432F-BF10-06A7BA3A1E38}" destId="{3A6E05D6-CFFB-4807-8478-6B2B86DE09DF}" srcOrd="1" destOrd="0" presId="urn:microsoft.com/office/officeart/2005/8/layout/orgChart1"/>
    <dgm:cxn modelId="{29FCDDE4-DCE9-4013-839F-28056F5DFAC8}" type="presParOf" srcId="{BDCF3369-D0B4-4881-A319-4BED4E597BA5}" destId="{0B5F4528-E4FA-4AC0-B76A-9243D41E8C37}" srcOrd="1" destOrd="0" presId="urn:microsoft.com/office/officeart/2005/8/layout/orgChart1"/>
    <dgm:cxn modelId="{6A011774-76B8-41D4-9FB8-38103C0C3AC4}" type="presParOf" srcId="{0B5F4528-E4FA-4AC0-B76A-9243D41E8C37}" destId="{970B51CE-DA34-4003-B2D7-FEDCE5149609}" srcOrd="0" destOrd="0" presId="urn:microsoft.com/office/officeart/2005/8/layout/orgChart1"/>
    <dgm:cxn modelId="{87AA6FE8-3F98-4053-9CA3-276055008473}" type="presParOf" srcId="{0B5F4528-E4FA-4AC0-B76A-9243D41E8C37}" destId="{1B1F9421-B3E0-40DE-B6F1-0FEF9212E578}" srcOrd="1" destOrd="0" presId="urn:microsoft.com/office/officeart/2005/8/layout/orgChart1"/>
    <dgm:cxn modelId="{2E2884A2-D416-4D3F-BFB5-5E56E6145245}" type="presParOf" srcId="{1B1F9421-B3E0-40DE-B6F1-0FEF9212E578}" destId="{952C6C7C-66D6-42F0-9615-10CF225F3F2B}" srcOrd="0" destOrd="0" presId="urn:microsoft.com/office/officeart/2005/8/layout/orgChart1"/>
    <dgm:cxn modelId="{561A1D74-B5AD-4372-B8AF-6E02D1128160}" type="presParOf" srcId="{952C6C7C-66D6-42F0-9615-10CF225F3F2B}" destId="{AD7D5860-2AB3-4D45-BBA0-0ABC8C99A04B}" srcOrd="0" destOrd="0" presId="urn:microsoft.com/office/officeart/2005/8/layout/orgChart1"/>
    <dgm:cxn modelId="{8642F9F2-C43C-44BB-B1D7-549768DDBF58}" type="presParOf" srcId="{952C6C7C-66D6-42F0-9615-10CF225F3F2B}" destId="{4D1E6814-35CD-417F-96B7-E31A1F9EE935}" srcOrd="1" destOrd="0" presId="urn:microsoft.com/office/officeart/2005/8/layout/orgChart1"/>
    <dgm:cxn modelId="{C7653C72-4744-4033-91C4-49F9CB423E52}" type="presParOf" srcId="{1B1F9421-B3E0-40DE-B6F1-0FEF9212E578}" destId="{659BBE1C-0E62-4563-9151-9495F59D534D}" srcOrd="1" destOrd="0" presId="urn:microsoft.com/office/officeart/2005/8/layout/orgChart1"/>
    <dgm:cxn modelId="{A633ED0B-E682-4AA8-9E37-5EE6D59F394C}" type="presParOf" srcId="{1B1F9421-B3E0-40DE-B6F1-0FEF9212E578}" destId="{1C406F25-7615-4EB3-92AE-7F6E9AB58E64}" srcOrd="2" destOrd="0" presId="urn:microsoft.com/office/officeart/2005/8/layout/orgChart1"/>
    <dgm:cxn modelId="{EEBE580F-F28D-4A22-8828-EF75CBF6A43C}" type="presParOf" srcId="{BDCF3369-D0B4-4881-A319-4BED4E597BA5}" destId="{EE9EEEAC-B84B-4FFD-B965-5A27375B3B5B}" srcOrd="2" destOrd="0" presId="urn:microsoft.com/office/officeart/2005/8/layout/orgChart1"/>
    <dgm:cxn modelId="{30DA9E4F-89D7-4C9E-BFD3-B3758D97069A}" type="presParOf" srcId="{BD84357F-6922-43C2-94C7-2A7E4CB3B081}" destId="{44E82AA5-06D3-449B-AC9A-EFB28F3FBF1A}" srcOrd="4" destOrd="0" presId="urn:microsoft.com/office/officeart/2005/8/layout/orgChart1"/>
    <dgm:cxn modelId="{1244D21A-843D-4DCD-8EC6-208883C2524F}" type="presParOf" srcId="{BD84357F-6922-43C2-94C7-2A7E4CB3B081}" destId="{BF2E2840-3DE6-4BD7-89A4-F7FB7ECAECC1}" srcOrd="5" destOrd="0" presId="urn:microsoft.com/office/officeart/2005/8/layout/orgChart1"/>
    <dgm:cxn modelId="{A3F4A22A-8F62-4410-90E9-A96757BDF818}" type="presParOf" srcId="{BF2E2840-3DE6-4BD7-89A4-F7FB7ECAECC1}" destId="{5C7C43B3-C5F7-499A-A91A-05BCE5C99129}" srcOrd="0" destOrd="0" presId="urn:microsoft.com/office/officeart/2005/8/layout/orgChart1"/>
    <dgm:cxn modelId="{F9CD026A-196B-425F-8F32-1E0B351E4D09}" type="presParOf" srcId="{5C7C43B3-C5F7-499A-A91A-05BCE5C99129}" destId="{223869B2-8BBC-40BC-88A2-356B865C57A8}" srcOrd="0" destOrd="0" presId="urn:microsoft.com/office/officeart/2005/8/layout/orgChart1"/>
    <dgm:cxn modelId="{F4B4228A-DA29-4E07-9319-C68EF177FD42}" type="presParOf" srcId="{5C7C43B3-C5F7-499A-A91A-05BCE5C99129}" destId="{512C99F3-8685-4660-8AA7-4DF1108844F0}" srcOrd="1" destOrd="0" presId="urn:microsoft.com/office/officeart/2005/8/layout/orgChart1"/>
    <dgm:cxn modelId="{EA9891F5-7549-4C76-9403-40589F1AB079}" type="presParOf" srcId="{BF2E2840-3DE6-4BD7-89A4-F7FB7ECAECC1}" destId="{5D0DDD50-8478-4BF2-B0DA-772D6B4479D7}" srcOrd="1" destOrd="0" presId="urn:microsoft.com/office/officeart/2005/8/layout/orgChart1"/>
    <dgm:cxn modelId="{F2F4297C-2E43-41D8-BC5C-C510133DD6A6}" type="presParOf" srcId="{5D0DDD50-8478-4BF2-B0DA-772D6B4479D7}" destId="{248636B8-2648-453B-B9B1-6CCAB6B5F8A9}" srcOrd="0" destOrd="0" presId="urn:microsoft.com/office/officeart/2005/8/layout/orgChart1"/>
    <dgm:cxn modelId="{D4A9E7B7-02C7-48DC-A735-41CBC757A64F}" type="presParOf" srcId="{5D0DDD50-8478-4BF2-B0DA-772D6B4479D7}" destId="{472A1AFC-288B-486B-8B52-DEC49FD87115}" srcOrd="1" destOrd="0" presId="urn:microsoft.com/office/officeart/2005/8/layout/orgChart1"/>
    <dgm:cxn modelId="{E81F8A28-1E00-46BE-9D87-9C8B50CD0E77}" type="presParOf" srcId="{472A1AFC-288B-486B-8B52-DEC49FD87115}" destId="{A445C709-2149-4198-A740-3EE2300B1652}" srcOrd="0" destOrd="0" presId="urn:microsoft.com/office/officeart/2005/8/layout/orgChart1"/>
    <dgm:cxn modelId="{E628D443-FDFF-4E5A-82B9-BD3154C6525D}" type="presParOf" srcId="{A445C709-2149-4198-A740-3EE2300B1652}" destId="{D7D0DF86-53CE-4BB6-9876-353A7978A94B}" srcOrd="0" destOrd="0" presId="urn:microsoft.com/office/officeart/2005/8/layout/orgChart1"/>
    <dgm:cxn modelId="{533630E7-1138-4841-841B-BE349CE6A559}" type="presParOf" srcId="{A445C709-2149-4198-A740-3EE2300B1652}" destId="{F836348A-DEB1-498F-8D86-05A4B462F9C5}" srcOrd="1" destOrd="0" presId="urn:microsoft.com/office/officeart/2005/8/layout/orgChart1"/>
    <dgm:cxn modelId="{22896B80-A3F2-4851-937E-7A6CA92E60DA}" type="presParOf" srcId="{472A1AFC-288B-486B-8B52-DEC49FD87115}" destId="{B3704D0E-9B6C-417C-96FA-02E70D333BA1}" srcOrd="1" destOrd="0" presId="urn:microsoft.com/office/officeart/2005/8/layout/orgChart1"/>
    <dgm:cxn modelId="{6BAD48F5-3E89-484C-BCD1-3EDB7848282C}" type="presParOf" srcId="{472A1AFC-288B-486B-8B52-DEC49FD87115}" destId="{90ECD9C0-7204-47BB-B309-222FC1829DA5}" srcOrd="2" destOrd="0" presId="urn:microsoft.com/office/officeart/2005/8/layout/orgChart1"/>
    <dgm:cxn modelId="{E27CDA54-E693-41C3-992D-F00CB42963C4}" type="presParOf" srcId="{BF2E2840-3DE6-4BD7-89A4-F7FB7ECAECC1}" destId="{08BFB52E-3F7C-4B5C-AA2A-CE37D014B4C5}" srcOrd="2" destOrd="0" presId="urn:microsoft.com/office/officeart/2005/8/layout/orgChart1"/>
    <dgm:cxn modelId="{4D194D7B-94DD-4FC8-B5B2-FF92BF60D98F}" type="presParOf" srcId="{BD84357F-6922-43C2-94C7-2A7E4CB3B081}" destId="{E79DA246-4D26-49DD-AD1C-0F1E9D0386B8}" srcOrd="6" destOrd="0" presId="urn:microsoft.com/office/officeart/2005/8/layout/orgChart1"/>
    <dgm:cxn modelId="{0130834C-E28F-4B37-AA54-9FC65BAD10DF}" type="presParOf" srcId="{BD84357F-6922-43C2-94C7-2A7E4CB3B081}" destId="{7D369A7C-7A90-4CB4-9A28-CA08E5980859}" srcOrd="7" destOrd="0" presId="urn:microsoft.com/office/officeart/2005/8/layout/orgChart1"/>
    <dgm:cxn modelId="{CEFAA44C-0322-4C1A-8325-18831D51225F}" type="presParOf" srcId="{7D369A7C-7A90-4CB4-9A28-CA08E5980859}" destId="{45B358CF-B68E-419D-B796-507A49A37E5C}" srcOrd="0" destOrd="0" presId="urn:microsoft.com/office/officeart/2005/8/layout/orgChart1"/>
    <dgm:cxn modelId="{18019FCE-ED2D-4E4E-B3FC-A9BFCC6228B2}" type="presParOf" srcId="{45B358CF-B68E-419D-B796-507A49A37E5C}" destId="{509A3FAC-66EB-4590-8921-0548B2226176}" srcOrd="0" destOrd="0" presId="urn:microsoft.com/office/officeart/2005/8/layout/orgChart1"/>
    <dgm:cxn modelId="{F368BCF5-1807-49A1-89EB-2D6EF41942E8}" type="presParOf" srcId="{45B358CF-B68E-419D-B796-507A49A37E5C}" destId="{EC2062AB-0E48-4A33-88F3-41F0DDB691EE}" srcOrd="1" destOrd="0" presId="urn:microsoft.com/office/officeart/2005/8/layout/orgChart1"/>
    <dgm:cxn modelId="{76140116-3598-4E53-A378-C43FD1B45EC1}" type="presParOf" srcId="{7D369A7C-7A90-4CB4-9A28-CA08E5980859}" destId="{D11282C2-4820-40E8-83AC-585EBB37C355}" srcOrd="1" destOrd="0" presId="urn:microsoft.com/office/officeart/2005/8/layout/orgChart1"/>
    <dgm:cxn modelId="{641F0592-951E-42CB-A04B-8B67AD7148E2}" type="presParOf" srcId="{D11282C2-4820-40E8-83AC-585EBB37C355}" destId="{7E2CA79A-CF58-4390-8BF8-EB248AB26737}" srcOrd="0" destOrd="0" presId="urn:microsoft.com/office/officeart/2005/8/layout/orgChart1"/>
    <dgm:cxn modelId="{82A83DE4-7DA0-434B-A592-9FD8A6D06610}" type="presParOf" srcId="{D11282C2-4820-40E8-83AC-585EBB37C355}" destId="{C9CF3D83-FFE2-4D91-A8DD-F0D769079FC8}" srcOrd="1" destOrd="0" presId="urn:microsoft.com/office/officeart/2005/8/layout/orgChart1"/>
    <dgm:cxn modelId="{44F1229A-7918-4925-934E-CD726EED98F0}" type="presParOf" srcId="{C9CF3D83-FFE2-4D91-A8DD-F0D769079FC8}" destId="{EC6EB6A4-F332-40CB-B416-8683DEFCBB68}" srcOrd="0" destOrd="0" presId="urn:microsoft.com/office/officeart/2005/8/layout/orgChart1"/>
    <dgm:cxn modelId="{407E7C21-E3B7-44D9-8FAA-F83358092170}" type="presParOf" srcId="{EC6EB6A4-F332-40CB-B416-8683DEFCBB68}" destId="{3849052D-0C11-43E5-8F1E-B88F0A0594D9}" srcOrd="0" destOrd="0" presId="urn:microsoft.com/office/officeart/2005/8/layout/orgChart1"/>
    <dgm:cxn modelId="{7CCCA973-BFFD-427D-A7F6-5B5C5137D643}" type="presParOf" srcId="{EC6EB6A4-F332-40CB-B416-8683DEFCBB68}" destId="{75865426-46C8-48D8-A108-F9D4201C5EAD}" srcOrd="1" destOrd="0" presId="urn:microsoft.com/office/officeart/2005/8/layout/orgChart1"/>
    <dgm:cxn modelId="{B7944D91-0D60-4C97-A503-00BECBE4470A}" type="presParOf" srcId="{C9CF3D83-FFE2-4D91-A8DD-F0D769079FC8}" destId="{4D181BCA-7218-405E-A0A4-274C926D1FB7}" srcOrd="1" destOrd="0" presId="urn:microsoft.com/office/officeart/2005/8/layout/orgChart1"/>
    <dgm:cxn modelId="{1F96D433-6D20-479C-94A1-C0CE838D1098}" type="presParOf" srcId="{C9CF3D83-FFE2-4D91-A8DD-F0D769079FC8}" destId="{382CF56D-D2B1-43F8-9C77-0754104E6047}" srcOrd="2" destOrd="0" presId="urn:microsoft.com/office/officeart/2005/8/layout/orgChart1"/>
    <dgm:cxn modelId="{7C41C8DF-859C-4129-8BDA-7CD616248762}" type="presParOf" srcId="{7D369A7C-7A90-4CB4-9A28-CA08E5980859}" destId="{DA31C11D-A9B1-4A90-83C9-B1335F187CF9}" srcOrd="2" destOrd="0" presId="urn:microsoft.com/office/officeart/2005/8/layout/orgChart1"/>
    <dgm:cxn modelId="{9BAC4F55-A726-4095-B3CB-AACE50491FD6}" type="presParOf" srcId="{BD84357F-6922-43C2-94C7-2A7E4CB3B081}" destId="{E073B511-DBBE-40FC-A272-139FD7EFE465}" srcOrd="8" destOrd="0" presId="urn:microsoft.com/office/officeart/2005/8/layout/orgChart1"/>
    <dgm:cxn modelId="{1700E190-F324-4CCD-B8D0-722973550B80}" type="presParOf" srcId="{BD84357F-6922-43C2-94C7-2A7E4CB3B081}" destId="{7743B0E1-095A-4771-B879-87A55B4B2825}" srcOrd="9" destOrd="0" presId="urn:microsoft.com/office/officeart/2005/8/layout/orgChart1"/>
    <dgm:cxn modelId="{2F6B3CFD-E245-45BE-B721-ECDBC55E8E24}" type="presParOf" srcId="{7743B0E1-095A-4771-B879-87A55B4B2825}" destId="{0DC22377-1DCD-4689-AC12-30972A97A6A3}" srcOrd="0" destOrd="0" presId="urn:microsoft.com/office/officeart/2005/8/layout/orgChart1"/>
    <dgm:cxn modelId="{0454A4BD-5E0B-4E46-A895-F512C9CA8151}" type="presParOf" srcId="{0DC22377-1DCD-4689-AC12-30972A97A6A3}" destId="{BBFF8FD8-7B9C-4B3E-9E15-A9B54D825CD2}" srcOrd="0" destOrd="0" presId="urn:microsoft.com/office/officeart/2005/8/layout/orgChart1"/>
    <dgm:cxn modelId="{2E5D8F95-4BB2-4B5D-B273-2A41B9670509}" type="presParOf" srcId="{0DC22377-1DCD-4689-AC12-30972A97A6A3}" destId="{76A88DDD-E5D7-4ECF-9D87-FE740F120938}" srcOrd="1" destOrd="0" presId="urn:microsoft.com/office/officeart/2005/8/layout/orgChart1"/>
    <dgm:cxn modelId="{33C894DD-8438-4B6B-A8C1-1575598A6F8D}" type="presParOf" srcId="{7743B0E1-095A-4771-B879-87A55B4B2825}" destId="{5A4CBB6C-52AD-4ED8-811B-55AE28058394}" srcOrd="1" destOrd="0" presId="urn:microsoft.com/office/officeart/2005/8/layout/orgChart1"/>
    <dgm:cxn modelId="{9C4AFC0C-F07C-428A-B2A2-38BC0896DE95}" type="presParOf" srcId="{5A4CBB6C-52AD-4ED8-811B-55AE28058394}" destId="{D5CC8849-0933-4350-BB23-3D62BF13A1AD}" srcOrd="0" destOrd="0" presId="urn:microsoft.com/office/officeart/2005/8/layout/orgChart1"/>
    <dgm:cxn modelId="{51B56CE7-F646-4A80-8C81-D3410596AADB}" type="presParOf" srcId="{5A4CBB6C-52AD-4ED8-811B-55AE28058394}" destId="{B719CC74-C044-44E0-8DE3-5EEE15359C13}" srcOrd="1" destOrd="0" presId="urn:microsoft.com/office/officeart/2005/8/layout/orgChart1"/>
    <dgm:cxn modelId="{D23FE352-4120-4F1D-9DE5-643CEA6B501B}" type="presParOf" srcId="{B719CC74-C044-44E0-8DE3-5EEE15359C13}" destId="{DD4D492C-E1D7-4CFD-B078-37CB887EAA57}" srcOrd="0" destOrd="0" presId="urn:microsoft.com/office/officeart/2005/8/layout/orgChart1"/>
    <dgm:cxn modelId="{6CD8FF89-4F43-4250-A980-24B962C3D883}" type="presParOf" srcId="{DD4D492C-E1D7-4CFD-B078-37CB887EAA57}" destId="{4543469B-3C33-483F-AB16-DACEEB8EE402}" srcOrd="0" destOrd="0" presId="urn:microsoft.com/office/officeart/2005/8/layout/orgChart1"/>
    <dgm:cxn modelId="{A9C21346-F58F-4A7F-B00D-D4A663E6F96A}" type="presParOf" srcId="{DD4D492C-E1D7-4CFD-B078-37CB887EAA57}" destId="{96EE8896-9CDF-4339-A134-3925BA9CD50A}" srcOrd="1" destOrd="0" presId="urn:microsoft.com/office/officeart/2005/8/layout/orgChart1"/>
    <dgm:cxn modelId="{DCD02314-0195-4C20-BACD-E875A11BF754}" type="presParOf" srcId="{B719CC74-C044-44E0-8DE3-5EEE15359C13}" destId="{346AFFA8-CDD6-41D6-964B-6B4A224AA047}" srcOrd="1" destOrd="0" presId="urn:microsoft.com/office/officeart/2005/8/layout/orgChart1"/>
    <dgm:cxn modelId="{563045A9-1647-4A30-8A84-E1BF0DEB1C19}" type="presParOf" srcId="{B719CC74-C044-44E0-8DE3-5EEE15359C13}" destId="{50A87F6D-E65B-4DFA-B24C-079BF3CE4C39}" srcOrd="2" destOrd="0" presId="urn:microsoft.com/office/officeart/2005/8/layout/orgChart1"/>
    <dgm:cxn modelId="{8C2285FC-836A-4B1E-AB5A-8B3AF62F17FD}" type="presParOf" srcId="{7743B0E1-095A-4771-B879-87A55B4B2825}" destId="{7AB8456E-BF65-4332-8967-B080DAFBAA5C}" srcOrd="2" destOrd="0" presId="urn:microsoft.com/office/officeart/2005/8/layout/orgChart1"/>
    <dgm:cxn modelId="{247A970C-7230-41B9-AC84-14FE79C78807}" type="presParOf" srcId="{BD84357F-6922-43C2-94C7-2A7E4CB3B081}" destId="{A7907660-A6EA-451E-A7DF-E7C11A17C14B}" srcOrd="10" destOrd="0" presId="urn:microsoft.com/office/officeart/2005/8/layout/orgChart1"/>
    <dgm:cxn modelId="{A9A7CFD1-CC57-41FE-8380-CC7B130EF707}" type="presParOf" srcId="{BD84357F-6922-43C2-94C7-2A7E4CB3B081}" destId="{7A1C5627-3966-46A1-B358-21ACBA49BFDF}" srcOrd="11" destOrd="0" presId="urn:microsoft.com/office/officeart/2005/8/layout/orgChart1"/>
    <dgm:cxn modelId="{5C50E7FD-DFD8-49AE-AF79-10069E57390B}" type="presParOf" srcId="{7A1C5627-3966-46A1-B358-21ACBA49BFDF}" destId="{4E4F0A68-31BA-495E-9228-C44480F35190}" srcOrd="0" destOrd="0" presId="urn:microsoft.com/office/officeart/2005/8/layout/orgChart1"/>
    <dgm:cxn modelId="{57711838-2617-4C52-98CD-EDCADD2BE687}" type="presParOf" srcId="{4E4F0A68-31BA-495E-9228-C44480F35190}" destId="{462BAAA9-586C-442C-96B6-2DD567D7EEC7}" srcOrd="0" destOrd="0" presId="urn:microsoft.com/office/officeart/2005/8/layout/orgChart1"/>
    <dgm:cxn modelId="{A9B0AF54-EF20-4475-B2FA-E4908B50C7F2}" type="presParOf" srcId="{4E4F0A68-31BA-495E-9228-C44480F35190}" destId="{B1DC3764-C999-4EEE-88A2-6758474B3B60}" srcOrd="1" destOrd="0" presId="urn:microsoft.com/office/officeart/2005/8/layout/orgChart1"/>
    <dgm:cxn modelId="{35521AA3-8694-4FE5-8450-709B80F1EC85}" type="presParOf" srcId="{7A1C5627-3966-46A1-B358-21ACBA49BFDF}" destId="{F1865065-5C44-4D72-9EF7-04FE645ADB61}" srcOrd="1" destOrd="0" presId="urn:microsoft.com/office/officeart/2005/8/layout/orgChart1"/>
    <dgm:cxn modelId="{A705CD32-9629-4ABF-88DD-BE2828F46A43}" type="presParOf" srcId="{F1865065-5C44-4D72-9EF7-04FE645ADB61}" destId="{5A1277B9-1D8C-4D41-9B4B-939ADD8D2502}" srcOrd="0" destOrd="0" presId="urn:microsoft.com/office/officeart/2005/8/layout/orgChart1"/>
    <dgm:cxn modelId="{05D819A4-FD72-4258-ACCF-0DA96911A837}" type="presParOf" srcId="{F1865065-5C44-4D72-9EF7-04FE645ADB61}" destId="{D1EC3D1D-E0C8-4566-9973-5B3169CA5EC1}" srcOrd="1" destOrd="0" presId="urn:microsoft.com/office/officeart/2005/8/layout/orgChart1"/>
    <dgm:cxn modelId="{D4927810-1ACB-4FB1-9648-ECE7164BD144}" type="presParOf" srcId="{D1EC3D1D-E0C8-4566-9973-5B3169CA5EC1}" destId="{0AE4817A-0BA8-44E9-910E-7DD25FF94AD0}" srcOrd="0" destOrd="0" presId="urn:microsoft.com/office/officeart/2005/8/layout/orgChart1"/>
    <dgm:cxn modelId="{9CFF5BBF-8314-4637-BE50-7BDC8E522F9E}" type="presParOf" srcId="{0AE4817A-0BA8-44E9-910E-7DD25FF94AD0}" destId="{C883E05C-B33A-41E9-84B9-690837658A51}" srcOrd="0" destOrd="0" presId="urn:microsoft.com/office/officeart/2005/8/layout/orgChart1"/>
    <dgm:cxn modelId="{1EFA2DC7-1CD1-4DBD-9BC4-4BF5F42A86B3}" type="presParOf" srcId="{0AE4817A-0BA8-44E9-910E-7DD25FF94AD0}" destId="{5B277724-0208-4335-B54D-2F5BDA66ED80}" srcOrd="1" destOrd="0" presId="urn:microsoft.com/office/officeart/2005/8/layout/orgChart1"/>
    <dgm:cxn modelId="{804AF629-FE89-424A-A549-F97AD7D38780}" type="presParOf" srcId="{D1EC3D1D-E0C8-4566-9973-5B3169CA5EC1}" destId="{B3AB297A-3651-488D-BA25-4F81396279FF}" srcOrd="1" destOrd="0" presId="urn:microsoft.com/office/officeart/2005/8/layout/orgChart1"/>
    <dgm:cxn modelId="{A877B561-66FD-43AD-9ACA-DEB7BA8CF5F8}" type="presParOf" srcId="{D1EC3D1D-E0C8-4566-9973-5B3169CA5EC1}" destId="{FEAC43D7-A8BA-4DA1-9A29-D5F62144539E}" srcOrd="2" destOrd="0" presId="urn:microsoft.com/office/officeart/2005/8/layout/orgChart1"/>
    <dgm:cxn modelId="{1D2B597B-553F-4895-B898-FCF16266BED9}" type="presParOf" srcId="{7A1C5627-3966-46A1-B358-21ACBA49BFDF}" destId="{2E76F384-1231-4582-8AAD-7494911BC37A}" srcOrd="2" destOrd="0" presId="urn:microsoft.com/office/officeart/2005/8/layout/orgChart1"/>
    <dgm:cxn modelId="{45C7EDF0-C5B3-4C49-BBAF-3D39D0D32951}" type="presParOf" srcId="{63F5B09B-7D8C-45FC-B554-FDD8E293871F}" destId="{C1C72A41-24B2-4EF0-8204-8DEEC5D6410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A7F585-C74F-4681-87D8-81FDAFF0424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FD541DEA-0C84-4613-A41B-D19F389A1FEA}">
      <dgm:prSet phldrT="[Text]"/>
      <dgm:spPr/>
      <dgm:t>
        <a:bodyPr/>
        <a:lstStyle/>
        <a:p>
          <a:r>
            <a:rPr lang="en-US"/>
            <a:t>Director</a:t>
          </a:r>
        </a:p>
      </dgm:t>
    </dgm:pt>
    <dgm:pt modelId="{B396D8E3-4534-4971-8BA6-A36ABE8CDCDF}" type="parTrans" cxnId="{2E299092-D278-4F62-A58F-5CABEF88F28D}">
      <dgm:prSet/>
      <dgm:spPr/>
      <dgm:t>
        <a:bodyPr/>
        <a:lstStyle/>
        <a:p>
          <a:endParaRPr lang="en-US"/>
        </a:p>
      </dgm:t>
    </dgm:pt>
    <dgm:pt modelId="{4192585F-B68D-4678-8C14-0358F6D798A1}" type="sibTrans" cxnId="{2E299092-D278-4F62-A58F-5CABEF88F28D}">
      <dgm:prSet/>
      <dgm:spPr/>
      <dgm:t>
        <a:bodyPr/>
        <a:lstStyle/>
        <a:p>
          <a:endParaRPr lang="en-US"/>
        </a:p>
      </dgm:t>
    </dgm:pt>
    <dgm:pt modelId="{A29AB4B9-F110-40A0-A504-20F290E1C78A}">
      <dgm:prSet phldrT="[Text]"/>
      <dgm:spPr/>
      <dgm:t>
        <a:bodyPr/>
        <a:lstStyle/>
        <a:p>
          <a:r>
            <a:rPr lang="en-US"/>
            <a:t>Manager</a:t>
          </a:r>
        </a:p>
      </dgm:t>
    </dgm:pt>
    <dgm:pt modelId="{18E9E32D-499A-41B3-9053-B0A734049C80}" type="parTrans" cxnId="{F92C47E1-56AA-49D8-9D91-18C180123502}">
      <dgm:prSet/>
      <dgm:spPr/>
      <dgm:t>
        <a:bodyPr/>
        <a:lstStyle/>
        <a:p>
          <a:endParaRPr lang="en-US"/>
        </a:p>
      </dgm:t>
    </dgm:pt>
    <dgm:pt modelId="{0E505781-904E-405A-B096-FA12D1AEC7A6}" type="sibTrans" cxnId="{F92C47E1-56AA-49D8-9D91-18C180123502}">
      <dgm:prSet/>
      <dgm:spPr/>
      <dgm:t>
        <a:bodyPr/>
        <a:lstStyle/>
        <a:p>
          <a:endParaRPr lang="en-US"/>
        </a:p>
      </dgm:t>
    </dgm:pt>
    <dgm:pt modelId="{3B0BCE78-6E02-48CC-9DE4-427C6F34B4B5}">
      <dgm:prSet phldrT="[Text]"/>
      <dgm:spPr/>
      <dgm:t>
        <a:bodyPr/>
        <a:lstStyle/>
        <a:p>
          <a:r>
            <a:rPr lang="en-US"/>
            <a:t>Manager</a:t>
          </a:r>
        </a:p>
      </dgm:t>
    </dgm:pt>
    <dgm:pt modelId="{A8E251D9-9D5B-4DF5-B0C6-F7151215BA84}" type="parTrans" cxnId="{F6639DE0-DE52-4C1B-B85D-33D2F854087D}">
      <dgm:prSet/>
      <dgm:spPr/>
      <dgm:t>
        <a:bodyPr/>
        <a:lstStyle/>
        <a:p>
          <a:endParaRPr lang="en-US"/>
        </a:p>
      </dgm:t>
    </dgm:pt>
    <dgm:pt modelId="{120A306C-6839-4835-A016-A07431C572E7}" type="sibTrans" cxnId="{F6639DE0-DE52-4C1B-B85D-33D2F854087D}">
      <dgm:prSet/>
      <dgm:spPr/>
      <dgm:t>
        <a:bodyPr/>
        <a:lstStyle/>
        <a:p>
          <a:endParaRPr lang="en-US"/>
        </a:p>
      </dgm:t>
    </dgm:pt>
    <dgm:pt modelId="{280537F7-E14B-482A-86C7-FBC450A65279}">
      <dgm:prSet phldrT="[Text]"/>
      <dgm:spPr/>
      <dgm:t>
        <a:bodyPr/>
        <a:lstStyle/>
        <a:p>
          <a:r>
            <a:rPr lang="en-US"/>
            <a:t>Manager</a:t>
          </a:r>
        </a:p>
      </dgm:t>
    </dgm:pt>
    <dgm:pt modelId="{0EBDF684-9D58-47E7-9906-8BEB87128E70}" type="parTrans" cxnId="{F6002AEB-FB8C-48C8-AEB7-1173B3C22B8F}">
      <dgm:prSet/>
      <dgm:spPr/>
      <dgm:t>
        <a:bodyPr/>
        <a:lstStyle/>
        <a:p>
          <a:endParaRPr lang="en-US"/>
        </a:p>
      </dgm:t>
    </dgm:pt>
    <dgm:pt modelId="{AD97FB89-AAA0-4B5C-A175-495B4D3E6DB0}" type="sibTrans" cxnId="{F6002AEB-FB8C-48C8-AEB7-1173B3C22B8F}">
      <dgm:prSet/>
      <dgm:spPr/>
      <dgm:t>
        <a:bodyPr/>
        <a:lstStyle/>
        <a:p>
          <a:endParaRPr lang="en-US"/>
        </a:p>
      </dgm:t>
    </dgm:pt>
    <dgm:pt modelId="{9E0C8CC1-DEC8-4765-8B1E-65065A279CE4}">
      <dgm:prSet phldrT="[Text]"/>
      <dgm:spPr/>
      <dgm:t>
        <a:bodyPr/>
        <a:lstStyle/>
        <a:p>
          <a:r>
            <a:rPr lang="en-US"/>
            <a:t>Manager</a:t>
          </a:r>
        </a:p>
      </dgm:t>
    </dgm:pt>
    <dgm:pt modelId="{A4D66526-C4C0-41C5-AB60-38D5687A1A05}" type="parTrans" cxnId="{74F613F9-91E3-4A69-A204-0D887564B63B}">
      <dgm:prSet/>
      <dgm:spPr/>
      <dgm:t>
        <a:bodyPr/>
        <a:lstStyle/>
        <a:p>
          <a:endParaRPr lang="en-US"/>
        </a:p>
      </dgm:t>
    </dgm:pt>
    <dgm:pt modelId="{C5B8F74D-1E25-4C32-B933-EDE5CCACE867}" type="sibTrans" cxnId="{74F613F9-91E3-4A69-A204-0D887564B63B}">
      <dgm:prSet/>
      <dgm:spPr/>
      <dgm:t>
        <a:bodyPr/>
        <a:lstStyle/>
        <a:p>
          <a:endParaRPr lang="en-US"/>
        </a:p>
      </dgm:t>
    </dgm:pt>
    <dgm:pt modelId="{889DE83D-0952-49ED-85A0-396F17B217A9}">
      <dgm:prSet phldrT="[Text]"/>
      <dgm:spPr/>
      <dgm:t>
        <a:bodyPr/>
        <a:lstStyle/>
        <a:p>
          <a:r>
            <a:rPr lang="en-US"/>
            <a:t>Six Staff –Other funding</a:t>
          </a:r>
        </a:p>
      </dgm:t>
    </dgm:pt>
    <dgm:pt modelId="{2E16E7DD-12DD-411B-83D8-CD7C27D7774B}" type="parTrans" cxnId="{F06418F4-3458-44BA-83CB-4A104651FFDF}">
      <dgm:prSet/>
      <dgm:spPr/>
      <dgm:t>
        <a:bodyPr/>
        <a:lstStyle/>
        <a:p>
          <a:endParaRPr lang="en-US"/>
        </a:p>
      </dgm:t>
    </dgm:pt>
    <dgm:pt modelId="{C817DD6C-643B-48FB-B3C9-456056D767BE}" type="sibTrans" cxnId="{F06418F4-3458-44BA-83CB-4A104651FFDF}">
      <dgm:prSet/>
      <dgm:spPr/>
      <dgm:t>
        <a:bodyPr/>
        <a:lstStyle/>
        <a:p>
          <a:endParaRPr lang="en-US"/>
        </a:p>
      </dgm:t>
    </dgm:pt>
    <dgm:pt modelId="{960C5979-1081-486E-8FF5-5751E789DB6B}">
      <dgm:prSet phldrT="[Text]"/>
      <dgm:spPr/>
      <dgm:t>
        <a:bodyPr/>
        <a:lstStyle/>
        <a:p>
          <a:r>
            <a:rPr lang="en-US"/>
            <a:t>Six Staff – Other funding</a:t>
          </a:r>
        </a:p>
      </dgm:t>
    </dgm:pt>
    <dgm:pt modelId="{D19399AF-27E4-4D3B-B840-9B84F6A475E2}" type="parTrans" cxnId="{CC560DDB-86C1-4A80-B63F-1EECA69AD321}">
      <dgm:prSet/>
      <dgm:spPr/>
      <dgm:t>
        <a:bodyPr/>
        <a:lstStyle/>
        <a:p>
          <a:endParaRPr lang="en-US"/>
        </a:p>
      </dgm:t>
    </dgm:pt>
    <dgm:pt modelId="{4F888B2C-1347-424C-B7EA-96C8FD79E32D}" type="sibTrans" cxnId="{CC560DDB-86C1-4A80-B63F-1EECA69AD321}">
      <dgm:prSet/>
      <dgm:spPr/>
      <dgm:t>
        <a:bodyPr/>
        <a:lstStyle/>
        <a:p>
          <a:endParaRPr lang="en-US"/>
        </a:p>
      </dgm:t>
    </dgm:pt>
    <dgm:pt modelId="{8E49109B-F39E-4C54-B3B7-648CF570B21D}">
      <dgm:prSet phldrT="[Text]"/>
      <dgm:spPr/>
      <dgm:t>
        <a:bodyPr/>
        <a:lstStyle/>
        <a:p>
          <a:r>
            <a:rPr lang="en-US"/>
            <a:t>Six Staff – Other funding</a:t>
          </a:r>
        </a:p>
      </dgm:t>
    </dgm:pt>
    <dgm:pt modelId="{038D63A1-CCBD-417C-9418-A874B8A142C2}" type="parTrans" cxnId="{091E5F4D-2F10-4BBF-859C-D727554B799D}">
      <dgm:prSet/>
      <dgm:spPr/>
      <dgm:t>
        <a:bodyPr/>
        <a:lstStyle/>
        <a:p>
          <a:endParaRPr lang="en-US"/>
        </a:p>
      </dgm:t>
    </dgm:pt>
    <dgm:pt modelId="{0039EAFD-AEF7-4DE3-9FB9-B30794B54A77}" type="sibTrans" cxnId="{091E5F4D-2F10-4BBF-859C-D727554B799D}">
      <dgm:prSet/>
      <dgm:spPr/>
      <dgm:t>
        <a:bodyPr/>
        <a:lstStyle/>
        <a:p>
          <a:endParaRPr lang="en-US"/>
        </a:p>
      </dgm:t>
    </dgm:pt>
    <dgm:pt modelId="{DAC7D8B6-5C4B-48E9-9712-91147F0D4B4F}">
      <dgm:prSet phldrT="[Text]"/>
      <dgm:spPr/>
      <dgm:t>
        <a:bodyPr/>
        <a:lstStyle/>
        <a:p>
          <a:r>
            <a:rPr lang="en-US"/>
            <a:t>Six CHWs – Other funding</a:t>
          </a:r>
        </a:p>
      </dgm:t>
    </dgm:pt>
    <dgm:pt modelId="{344520BD-C983-4A48-AAF3-65C337BA141A}" type="parTrans" cxnId="{98CA43A6-8DC5-42CB-AF94-74FA589155F8}">
      <dgm:prSet/>
      <dgm:spPr/>
      <dgm:t>
        <a:bodyPr/>
        <a:lstStyle/>
        <a:p>
          <a:endParaRPr lang="en-US"/>
        </a:p>
      </dgm:t>
    </dgm:pt>
    <dgm:pt modelId="{02EF8EAF-E069-4645-A39D-FEF88A3F7176}" type="sibTrans" cxnId="{98CA43A6-8DC5-42CB-AF94-74FA589155F8}">
      <dgm:prSet/>
      <dgm:spPr/>
      <dgm:t>
        <a:bodyPr/>
        <a:lstStyle/>
        <a:p>
          <a:endParaRPr lang="en-US"/>
        </a:p>
      </dgm:t>
    </dgm:pt>
    <dgm:pt modelId="{BD81EF82-1465-403B-B502-AD9A54CF8AB0}">
      <dgm:prSet phldrT="[Text]"/>
      <dgm:spPr/>
      <dgm:t>
        <a:bodyPr/>
        <a:lstStyle/>
        <a:p>
          <a:r>
            <a:rPr lang="en-US" b="1">
              <a:solidFill>
                <a:schemeClr val="accent2"/>
              </a:solidFill>
            </a:rPr>
            <a:t>One New CHW</a:t>
          </a:r>
        </a:p>
      </dgm:t>
    </dgm:pt>
    <dgm:pt modelId="{73286693-F848-46CF-814B-FACB44706916}" type="parTrans" cxnId="{2389D27D-3CFF-4C6C-A287-AFA085D97B0C}">
      <dgm:prSet/>
      <dgm:spPr/>
      <dgm:t>
        <a:bodyPr/>
        <a:lstStyle/>
        <a:p>
          <a:endParaRPr lang="en-US"/>
        </a:p>
      </dgm:t>
    </dgm:pt>
    <dgm:pt modelId="{758AC420-1C03-4784-B182-3094B680F147}" type="sibTrans" cxnId="{2389D27D-3CFF-4C6C-A287-AFA085D97B0C}">
      <dgm:prSet/>
      <dgm:spPr/>
      <dgm:t>
        <a:bodyPr/>
        <a:lstStyle/>
        <a:p>
          <a:endParaRPr lang="en-US"/>
        </a:p>
      </dgm:t>
    </dgm:pt>
    <dgm:pt modelId="{9C9A11D3-8DF1-4311-B2DB-EF5FC1B1569B}" type="pres">
      <dgm:prSet presAssocID="{43A7F585-C74F-4681-87D8-81FDAFF0424C}" presName="hierChild1" presStyleCnt="0">
        <dgm:presLayoutVars>
          <dgm:orgChart val="1"/>
          <dgm:chPref val="1"/>
          <dgm:dir/>
          <dgm:animOne val="branch"/>
          <dgm:animLvl val="lvl"/>
          <dgm:resizeHandles/>
        </dgm:presLayoutVars>
      </dgm:prSet>
      <dgm:spPr/>
    </dgm:pt>
    <dgm:pt modelId="{63F5B09B-7D8C-45FC-B554-FDD8E293871F}" type="pres">
      <dgm:prSet presAssocID="{FD541DEA-0C84-4613-A41B-D19F389A1FEA}" presName="hierRoot1" presStyleCnt="0">
        <dgm:presLayoutVars>
          <dgm:hierBranch val="init"/>
        </dgm:presLayoutVars>
      </dgm:prSet>
      <dgm:spPr/>
    </dgm:pt>
    <dgm:pt modelId="{627E1511-FAE9-4210-9EE5-EB46DF49C6A8}" type="pres">
      <dgm:prSet presAssocID="{FD541DEA-0C84-4613-A41B-D19F389A1FEA}" presName="rootComposite1" presStyleCnt="0"/>
      <dgm:spPr/>
    </dgm:pt>
    <dgm:pt modelId="{68A8BB29-0EBC-42E3-A2D4-3762BB66F596}" type="pres">
      <dgm:prSet presAssocID="{FD541DEA-0C84-4613-A41B-D19F389A1FEA}" presName="rootText1" presStyleLbl="node0" presStyleIdx="0" presStyleCnt="1">
        <dgm:presLayoutVars>
          <dgm:chPref val="3"/>
        </dgm:presLayoutVars>
      </dgm:prSet>
      <dgm:spPr/>
    </dgm:pt>
    <dgm:pt modelId="{597E8C8A-77FF-4DF7-95E0-744CD504C25D}" type="pres">
      <dgm:prSet presAssocID="{FD541DEA-0C84-4613-A41B-D19F389A1FEA}" presName="rootConnector1" presStyleLbl="node1" presStyleIdx="0" presStyleCnt="0"/>
      <dgm:spPr/>
    </dgm:pt>
    <dgm:pt modelId="{BD84357F-6922-43C2-94C7-2A7E4CB3B081}" type="pres">
      <dgm:prSet presAssocID="{FD541DEA-0C84-4613-A41B-D19F389A1FEA}" presName="hierChild2" presStyleCnt="0"/>
      <dgm:spPr/>
    </dgm:pt>
    <dgm:pt modelId="{44E82AA5-06D3-449B-AC9A-EFB28F3FBF1A}" type="pres">
      <dgm:prSet presAssocID="{18E9E32D-499A-41B3-9053-B0A734049C80}" presName="Name37" presStyleLbl="parChTrans1D2" presStyleIdx="0" presStyleCnt="4"/>
      <dgm:spPr/>
    </dgm:pt>
    <dgm:pt modelId="{BF2E2840-3DE6-4BD7-89A4-F7FB7ECAECC1}" type="pres">
      <dgm:prSet presAssocID="{A29AB4B9-F110-40A0-A504-20F290E1C78A}" presName="hierRoot2" presStyleCnt="0">
        <dgm:presLayoutVars>
          <dgm:hierBranch val="init"/>
        </dgm:presLayoutVars>
      </dgm:prSet>
      <dgm:spPr/>
    </dgm:pt>
    <dgm:pt modelId="{5C7C43B3-C5F7-499A-A91A-05BCE5C99129}" type="pres">
      <dgm:prSet presAssocID="{A29AB4B9-F110-40A0-A504-20F290E1C78A}" presName="rootComposite" presStyleCnt="0"/>
      <dgm:spPr/>
    </dgm:pt>
    <dgm:pt modelId="{223869B2-8BBC-40BC-88A2-356B865C57A8}" type="pres">
      <dgm:prSet presAssocID="{A29AB4B9-F110-40A0-A504-20F290E1C78A}" presName="rootText" presStyleLbl="node2" presStyleIdx="0" presStyleCnt="4">
        <dgm:presLayoutVars>
          <dgm:chPref val="3"/>
        </dgm:presLayoutVars>
      </dgm:prSet>
      <dgm:spPr/>
    </dgm:pt>
    <dgm:pt modelId="{512C99F3-8685-4660-8AA7-4DF1108844F0}" type="pres">
      <dgm:prSet presAssocID="{A29AB4B9-F110-40A0-A504-20F290E1C78A}" presName="rootConnector" presStyleLbl="node2" presStyleIdx="0" presStyleCnt="4"/>
      <dgm:spPr/>
    </dgm:pt>
    <dgm:pt modelId="{5D0DDD50-8478-4BF2-B0DA-772D6B4479D7}" type="pres">
      <dgm:prSet presAssocID="{A29AB4B9-F110-40A0-A504-20F290E1C78A}" presName="hierChild4" presStyleCnt="0"/>
      <dgm:spPr/>
    </dgm:pt>
    <dgm:pt modelId="{248636B8-2648-453B-B9B1-6CCAB6B5F8A9}" type="pres">
      <dgm:prSet presAssocID="{2E16E7DD-12DD-411B-83D8-CD7C27D7774B}" presName="Name37" presStyleLbl="parChTrans1D3" presStyleIdx="0" presStyleCnt="5"/>
      <dgm:spPr/>
    </dgm:pt>
    <dgm:pt modelId="{472A1AFC-288B-486B-8B52-DEC49FD87115}" type="pres">
      <dgm:prSet presAssocID="{889DE83D-0952-49ED-85A0-396F17B217A9}" presName="hierRoot2" presStyleCnt="0">
        <dgm:presLayoutVars>
          <dgm:hierBranch val="init"/>
        </dgm:presLayoutVars>
      </dgm:prSet>
      <dgm:spPr/>
    </dgm:pt>
    <dgm:pt modelId="{A445C709-2149-4198-A740-3EE2300B1652}" type="pres">
      <dgm:prSet presAssocID="{889DE83D-0952-49ED-85A0-396F17B217A9}" presName="rootComposite" presStyleCnt="0"/>
      <dgm:spPr/>
    </dgm:pt>
    <dgm:pt modelId="{D7D0DF86-53CE-4BB6-9876-353A7978A94B}" type="pres">
      <dgm:prSet presAssocID="{889DE83D-0952-49ED-85A0-396F17B217A9}" presName="rootText" presStyleLbl="node3" presStyleIdx="0" presStyleCnt="5">
        <dgm:presLayoutVars>
          <dgm:chPref val="3"/>
        </dgm:presLayoutVars>
      </dgm:prSet>
      <dgm:spPr/>
    </dgm:pt>
    <dgm:pt modelId="{F836348A-DEB1-498F-8D86-05A4B462F9C5}" type="pres">
      <dgm:prSet presAssocID="{889DE83D-0952-49ED-85A0-396F17B217A9}" presName="rootConnector" presStyleLbl="node3" presStyleIdx="0" presStyleCnt="5"/>
      <dgm:spPr/>
    </dgm:pt>
    <dgm:pt modelId="{B3704D0E-9B6C-417C-96FA-02E70D333BA1}" type="pres">
      <dgm:prSet presAssocID="{889DE83D-0952-49ED-85A0-396F17B217A9}" presName="hierChild4" presStyleCnt="0"/>
      <dgm:spPr/>
    </dgm:pt>
    <dgm:pt modelId="{90ECD9C0-7204-47BB-B309-222FC1829DA5}" type="pres">
      <dgm:prSet presAssocID="{889DE83D-0952-49ED-85A0-396F17B217A9}" presName="hierChild5" presStyleCnt="0"/>
      <dgm:spPr/>
    </dgm:pt>
    <dgm:pt modelId="{08BFB52E-3F7C-4B5C-AA2A-CE37D014B4C5}" type="pres">
      <dgm:prSet presAssocID="{A29AB4B9-F110-40A0-A504-20F290E1C78A}" presName="hierChild5" presStyleCnt="0"/>
      <dgm:spPr/>
    </dgm:pt>
    <dgm:pt modelId="{E79DA246-4D26-49DD-AD1C-0F1E9D0386B8}" type="pres">
      <dgm:prSet presAssocID="{A8E251D9-9D5B-4DF5-B0C6-F7151215BA84}" presName="Name37" presStyleLbl="parChTrans1D2" presStyleIdx="1" presStyleCnt="4"/>
      <dgm:spPr/>
    </dgm:pt>
    <dgm:pt modelId="{7D369A7C-7A90-4CB4-9A28-CA08E5980859}" type="pres">
      <dgm:prSet presAssocID="{3B0BCE78-6E02-48CC-9DE4-427C6F34B4B5}" presName="hierRoot2" presStyleCnt="0">
        <dgm:presLayoutVars>
          <dgm:hierBranch val="init"/>
        </dgm:presLayoutVars>
      </dgm:prSet>
      <dgm:spPr/>
    </dgm:pt>
    <dgm:pt modelId="{45B358CF-B68E-419D-B796-507A49A37E5C}" type="pres">
      <dgm:prSet presAssocID="{3B0BCE78-6E02-48CC-9DE4-427C6F34B4B5}" presName="rootComposite" presStyleCnt="0"/>
      <dgm:spPr/>
    </dgm:pt>
    <dgm:pt modelId="{509A3FAC-66EB-4590-8921-0548B2226176}" type="pres">
      <dgm:prSet presAssocID="{3B0BCE78-6E02-48CC-9DE4-427C6F34B4B5}" presName="rootText" presStyleLbl="node2" presStyleIdx="1" presStyleCnt="4">
        <dgm:presLayoutVars>
          <dgm:chPref val="3"/>
        </dgm:presLayoutVars>
      </dgm:prSet>
      <dgm:spPr/>
    </dgm:pt>
    <dgm:pt modelId="{EC2062AB-0E48-4A33-88F3-41F0DDB691EE}" type="pres">
      <dgm:prSet presAssocID="{3B0BCE78-6E02-48CC-9DE4-427C6F34B4B5}" presName="rootConnector" presStyleLbl="node2" presStyleIdx="1" presStyleCnt="4"/>
      <dgm:spPr/>
    </dgm:pt>
    <dgm:pt modelId="{D11282C2-4820-40E8-83AC-585EBB37C355}" type="pres">
      <dgm:prSet presAssocID="{3B0BCE78-6E02-48CC-9DE4-427C6F34B4B5}" presName="hierChild4" presStyleCnt="0"/>
      <dgm:spPr/>
    </dgm:pt>
    <dgm:pt modelId="{7E2CA79A-CF58-4390-8BF8-EB248AB26737}" type="pres">
      <dgm:prSet presAssocID="{D19399AF-27E4-4D3B-B840-9B84F6A475E2}" presName="Name37" presStyleLbl="parChTrans1D3" presStyleIdx="1" presStyleCnt="5"/>
      <dgm:spPr/>
    </dgm:pt>
    <dgm:pt modelId="{C9CF3D83-FFE2-4D91-A8DD-F0D769079FC8}" type="pres">
      <dgm:prSet presAssocID="{960C5979-1081-486E-8FF5-5751E789DB6B}" presName="hierRoot2" presStyleCnt="0">
        <dgm:presLayoutVars>
          <dgm:hierBranch val="init"/>
        </dgm:presLayoutVars>
      </dgm:prSet>
      <dgm:spPr/>
    </dgm:pt>
    <dgm:pt modelId="{EC6EB6A4-F332-40CB-B416-8683DEFCBB68}" type="pres">
      <dgm:prSet presAssocID="{960C5979-1081-486E-8FF5-5751E789DB6B}" presName="rootComposite" presStyleCnt="0"/>
      <dgm:spPr/>
    </dgm:pt>
    <dgm:pt modelId="{3849052D-0C11-43E5-8F1E-B88F0A0594D9}" type="pres">
      <dgm:prSet presAssocID="{960C5979-1081-486E-8FF5-5751E789DB6B}" presName="rootText" presStyleLbl="node3" presStyleIdx="1" presStyleCnt="5">
        <dgm:presLayoutVars>
          <dgm:chPref val="3"/>
        </dgm:presLayoutVars>
      </dgm:prSet>
      <dgm:spPr/>
    </dgm:pt>
    <dgm:pt modelId="{75865426-46C8-48D8-A108-F9D4201C5EAD}" type="pres">
      <dgm:prSet presAssocID="{960C5979-1081-486E-8FF5-5751E789DB6B}" presName="rootConnector" presStyleLbl="node3" presStyleIdx="1" presStyleCnt="5"/>
      <dgm:spPr/>
    </dgm:pt>
    <dgm:pt modelId="{4D181BCA-7218-405E-A0A4-274C926D1FB7}" type="pres">
      <dgm:prSet presAssocID="{960C5979-1081-486E-8FF5-5751E789DB6B}" presName="hierChild4" presStyleCnt="0"/>
      <dgm:spPr/>
    </dgm:pt>
    <dgm:pt modelId="{382CF56D-D2B1-43F8-9C77-0754104E6047}" type="pres">
      <dgm:prSet presAssocID="{960C5979-1081-486E-8FF5-5751E789DB6B}" presName="hierChild5" presStyleCnt="0"/>
      <dgm:spPr/>
    </dgm:pt>
    <dgm:pt modelId="{DA31C11D-A9B1-4A90-83C9-B1335F187CF9}" type="pres">
      <dgm:prSet presAssocID="{3B0BCE78-6E02-48CC-9DE4-427C6F34B4B5}" presName="hierChild5" presStyleCnt="0"/>
      <dgm:spPr/>
    </dgm:pt>
    <dgm:pt modelId="{E073B511-DBBE-40FC-A272-139FD7EFE465}" type="pres">
      <dgm:prSet presAssocID="{0EBDF684-9D58-47E7-9906-8BEB87128E70}" presName="Name37" presStyleLbl="parChTrans1D2" presStyleIdx="2" presStyleCnt="4"/>
      <dgm:spPr/>
    </dgm:pt>
    <dgm:pt modelId="{7743B0E1-095A-4771-B879-87A55B4B2825}" type="pres">
      <dgm:prSet presAssocID="{280537F7-E14B-482A-86C7-FBC450A65279}" presName="hierRoot2" presStyleCnt="0">
        <dgm:presLayoutVars>
          <dgm:hierBranch val="init"/>
        </dgm:presLayoutVars>
      </dgm:prSet>
      <dgm:spPr/>
    </dgm:pt>
    <dgm:pt modelId="{0DC22377-1DCD-4689-AC12-30972A97A6A3}" type="pres">
      <dgm:prSet presAssocID="{280537F7-E14B-482A-86C7-FBC450A65279}" presName="rootComposite" presStyleCnt="0"/>
      <dgm:spPr/>
    </dgm:pt>
    <dgm:pt modelId="{BBFF8FD8-7B9C-4B3E-9E15-A9B54D825CD2}" type="pres">
      <dgm:prSet presAssocID="{280537F7-E14B-482A-86C7-FBC450A65279}" presName="rootText" presStyleLbl="node2" presStyleIdx="2" presStyleCnt="4">
        <dgm:presLayoutVars>
          <dgm:chPref val="3"/>
        </dgm:presLayoutVars>
      </dgm:prSet>
      <dgm:spPr/>
    </dgm:pt>
    <dgm:pt modelId="{76A88DDD-E5D7-4ECF-9D87-FE740F120938}" type="pres">
      <dgm:prSet presAssocID="{280537F7-E14B-482A-86C7-FBC450A65279}" presName="rootConnector" presStyleLbl="node2" presStyleIdx="2" presStyleCnt="4"/>
      <dgm:spPr/>
    </dgm:pt>
    <dgm:pt modelId="{5A4CBB6C-52AD-4ED8-811B-55AE28058394}" type="pres">
      <dgm:prSet presAssocID="{280537F7-E14B-482A-86C7-FBC450A65279}" presName="hierChild4" presStyleCnt="0"/>
      <dgm:spPr/>
    </dgm:pt>
    <dgm:pt modelId="{D5CC8849-0933-4350-BB23-3D62BF13A1AD}" type="pres">
      <dgm:prSet presAssocID="{038D63A1-CCBD-417C-9418-A874B8A142C2}" presName="Name37" presStyleLbl="parChTrans1D3" presStyleIdx="2" presStyleCnt="5"/>
      <dgm:spPr/>
    </dgm:pt>
    <dgm:pt modelId="{B719CC74-C044-44E0-8DE3-5EEE15359C13}" type="pres">
      <dgm:prSet presAssocID="{8E49109B-F39E-4C54-B3B7-648CF570B21D}" presName="hierRoot2" presStyleCnt="0">
        <dgm:presLayoutVars>
          <dgm:hierBranch val="init"/>
        </dgm:presLayoutVars>
      </dgm:prSet>
      <dgm:spPr/>
    </dgm:pt>
    <dgm:pt modelId="{DD4D492C-E1D7-4CFD-B078-37CB887EAA57}" type="pres">
      <dgm:prSet presAssocID="{8E49109B-F39E-4C54-B3B7-648CF570B21D}" presName="rootComposite" presStyleCnt="0"/>
      <dgm:spPr/>
    </dgm:pt>
    <dgm:pt modelId="{4543469B-3C33-483F-AB16-DACEEB8EE402}" type="pres">
      <dgm:prSet presAssocID="{8E49109B-F39E-4C54-B3B7-648CF570B21D}" presName="rootText" presStyleLbl="node3" presStyleIdx="2" presStyleCnt="5">
        <dgm:presLayoutVars>
          <dgm:chPref val="3"/>
        </dgm:presLayoutVars>
      </dgm:prSet>
      <dgm:spPr/>
    </dgm:pt>
    <dgm:pt modelId="{96EE8896-9CDF-4339-A134-3925BA9CD50A}" type="pres">
      <dgm:prSet presAssocID="{8E49109B-F39E-4C54-B3B7-648CF570B21D}" presName="rootConnector" presStyleLbl="node3" presStyleIdx="2" presStyleCnt="5"/>
      <dgm:spPr/>
    </dgm:pt>
    <dgm:pt modelId="{346AFFA8-CDD6-41D6-964B-6B4A224AA047}" type="pres">
      <dgm:prSet presAssocID="{8E49109B-F39E-4C54-B3B7-648CF570B21D}" presName="hierChild4" presStyleCnt="0"/>
      <dgm:spPr/>
    </dgm:pt>
    <dgm:pt modelId="{50A87F6D-E65B-4DFA-B24C-079BF3CE4C39}" type="pres">
      <dgm:prSet presAssocID="{8E49109B-F39E-4C54-B3B7-648CF570B21D}" presName="hierChild5" presStyleCnt="0"/>
      <dgm:spPr/>
    </dgm:pt>
    <dgm:pt modelId="{7AB8456E-BF65-4332-8967-B080DAFBAA5C}" type="pres">
      <dgm:prSet presAssocID="{280537F7-E14B-482A-86C7-FBC450A65279}" presName="hierChild5" presStyleCnt="0"/>
      <dgm:spPr/>
    </dgm:pt>
    <dgm:pt modelId="{A7907660-A6EA-451E-A7DF-E7C11A17C14B}" type="pres">
      <dgm:prSet presAssocID="{A4D66526-C4C0-41C5-AB60-38D5687A1A05}" presName="Name37" presStyleLbl="parChTrans1D2" presStyleIdx="3" presStyleCnt="4"/>
      <dgm:spPr/>
    </dgm:pt>
    <dgm:pt modelId="{7A1C5627-3966-46A1-B358-21ACBA49BFDF}" type="pres">
      <dgm:prSet presAssocID="{9E0C8CC1-DEC8-4765-8B1E-65065A279CE4}" presName="hierRoot2" presStyleCnt="0">
        <dgm:presLayoutVars>
          <dgm:hierBranch val="init"/>
        </dgm:presLayoutVars>
      </dgm:prSet>
      <dgm:spPr/>
    </dgm:pt>
    <dgm:pt modelId="{4E4F0A68-31BA-495E-9228-C44480F35190}" type="pres">
      <dgm:prSet presAssocID="{9E0C8CC1-DEC8-4765-8B1E-65065A279CE4}" presName="rootComposite" presStyleCnt="0"/>
      <dgm:spPr/>
    </dgm:pt>
    <dgm:pt modelId="{462BAAA9-586C-442C-96B6-2DD567D7EEC7}" type="pres">
      <dgm:prSet presAssocID="{9E0C8CC1-DEC8-4765-8B1E-65065A279CE4}" presName="rootText" presStyleLbl="node2" presStyleIdx="3" presStyleCnt="4">
        <dgm:presLayoutVars>
          <dgm:chPref val="3"/>
        </dgm:presLayoutVars>
      </dgm:prSet>
      <dgm:spPr/>
    </dgm:pt>
    <dgm:pt modelId="{B1DC3764-C999-4EEE-88A2-6758474B3B60}" type="pres">
      <dgm:prSet presAssocID="{9E0C8CC1-DEC8-4765-8B1E-65065A279CE4}" presName="rootConnector" presStyleLbl="node2" presStyleIdx="3" presStyleCnt="4"/>
      <dgm:spPr/>
    </dgm:pt>
    <dgm:pt modelId="{F1865065-5C44-4D72-9EF7-04FE645ADB61}" type="pres">
      <dgm:prSet presAssocID="{9E0C8CC1-DEC8-4765-8B1E-65065A279CE4}" presName="hierChild4" presStyleCnt="0"/>
      <dgm:spPr/>
    </dgm:pt>
    <dgm:pt modelId="{5A1277B9-1D8C-4D41-9B4B-939ADD8D2502}" type="pres">
      <dgm:prSet presAssocID="{344520BD-C983-4A48-AAF3-65C337BA141A}" presName="Name37" presStyleLbl="parChTrans1D3" presStyleIdx="3" presStyleCnt="5"/>
      <dgm:spPr/>
    </dgm:pt>
    <dgm:pt modelId="{D1EC3D1D-E0C8-4566-9973-5B3169CA5EC1}" type="pres">
      <dgm:prSet presAssocID="{DAC7D8B6-5C4B-48E9-9712-91147F0D4B4F}" presName="hierRoot2" presStyleCnt="0">
        <dgm:presLayoutVars>
          <dgm:hierBranch val="init"/>
        </dgm:presLayoutVars>
      </dgm:prSet>
      <dgm:spPr/>
    </dgm:pt>
    <dgm:pt modelId="{0AE4817A-0BA8-44E9-910E-7DD25FF94AD0}" type="pres">
      <dgm:prSet presAssocID="{DAC7D8B6-5C4B-48E9-9712-91147F0D4B4F}" presName="rootComposite" presStyleCnt="0"/>
      <dgm:spPr/>
    </dgm:pt>
    <dgm:pt modelId="{C883E05C-B33A-41E9-84B9-690837658A51}" type="pres">
      <dgm:prSet presAssocID="{DAC7D8B6-5C4B-48E9-9712-91147F0D4B4F}" presName="rootText" presStyleLbl="node3" presStyleIdx="3" presStyleCnt="5">
        <dgm:presLayoutVars>
          <dgm:chPref val="3"/>
        </dgm:presLayoutVars>
      </dgm:prSet>
      <dgm:spPr/>
    </dgm:pt>
    <dgm:pt modelId="{5B277724-0208-4335-B54D-2F5BDA66ED80}" type="pres">
      <dgm:prSet presAssocID="{DAC7D8B6-5C4B-48E9-9712-91147F0D4B4F}" presName="rootConnector" presStyleLbl="node3" presStyleIdx="3" presStyleCnt="5"/>
      <dgm:spPr/>
    </dgm:pt>
    <dgm:pt modelId="{B3AB297A-3651-488D-BA25-4F81396279FF}" type="pres">
      <dgm:prSet presAssocID="{DAC7D8B6-5C4B-48E9-9712-91147F0D4B4F}" presName="hierChild4" presStyleCnt="0"/>
      <dgm:spPr/>
    </dgm:pt>
    <dgm:pt modelId="{FEAC43D7-A8BA-4DA1-9A29-D5F62144539E}" type="pres">
      <dgm:prSet presAssocID="{DAC7D8B6-5C4B-48E9-9712-91147F0D4B4F}" presName="hierChild5" presStyleCnt="0"/>
      <dgm:spPr/>
    </dgm:pt>
    <dgm:pt modelId="{E57E4228-CC0C-4CC3-922B-763A263C17CE}" type="pres">
      <dgm:prSet presAssocID="{73286693-F848-46CF-814B-FACB44706916}" presName="Name37" presStyleLbl="parChTrans1D3" presStyleIdx="4" presStyleCnt="5"/>
      <dgm:spPr/>
    </dgm:pt>
    <dgm:pt modelId="{85CA73DA-6442-4121-8D36-CF7A79F3740A}" type="pres">
      <dgm:prSet presAssocID="{BD81EF82-1465-403B-B502-AD9A54CF8AB0}" presName="hierRoot2" presStyleCnt="0">
        <dgm:presLayoutVars>
          <dgm:hierBranch val="init"/>
        </dgm:presLayoutVars>
      </dgm:prSet>
      <dgm:spPr/>
    </dgm:pt>
    <dgm:pt modelId="{044DDF42-5E45-49C8-BAF2-EB6ADA8FB435}" type="pres">
      <dgm:prSet presAssocID="{BD81EF82-1465-403B-B502-AD9A54CF8AB0}" presName="rootComposite" presStyleCnt="0"/>
      <dgm:spPr/>
    </dgm:pt>
    <dgm:pt modelId="{34C96BD3-EC62-4449-8593-034897FAE465}" type="pres">
      <dgm:prSet presAssocID="{BD81EF82-1465-403B-B502-AD9A54CF8AB0}" presName="rootText" presStyleLbl="node3" presStyleIdx="4" presStyleCnt="5">
        <dgm:presLayoutVars>
          <dgm:chPref val="3"/>
        </dgm:presLayoutVars>
      </dgm:prSet>
      <dgm:spPr/>
    </dgm:pt>
    <dgm:pt modelId="{C00E14C2-FDEA-4169-8EA9-94514CF49B85}" type="pres">
      <dgm:prSet presAssocID="{BD81EF82-1465-403B-B502-AD9A54CF8AB0}" presName="rootConnector" presStyleLbl="node3" presStyleIdx="4" presStyleCnt="5"/>
      <dgm:spPr/>
    </dgm:pt>
    <dgm:pt modelId="{A941760A-6DAE-40D0-9951-E0E5D138405F}" type="pres">
      <dgm:prSet presAssocID="{BD81EF82-1465-403B-B502-AD9A54CF8AB0}" presName="hierChild4" presStyleCnt="0"/>
      <dgm:spPr/>
    </dgm:pt>
    <dgm:pt modelId="{BA9649D3-1E2E-4F8A-97E1-84C634A7F1BD}" type="pres">
      <dgm:prSet presAssocID="{BD81EF82-1465-403B-B502-AD9A54CF8AB0}" presName="hierChild5" presStyleCnt="0"/>
      <dgm:spPr/>
    </dgm:pt>
    <dgm:pt modelId="{2E76F384-1231-4582-8AAD-7494911BC37A}" type="pres">
      <dgm:prSet presAssocID="{9E0C8CC1-DEC8-4765-8B1E-65065A279CE4}" presName="hierChild5" presStyleCnt="0"/>
      <dgm:spPr/>
    </dgm:pt>
    <dgm:pt modelId="{C1C72A41-24B2-4EF0-8204-8DEEC5D6410D}" type="pres">
      <dgm:prSet presAssocID="{FD541DEA-0C84-4613-A41B-D19F389A1FEA}" presName="hierChild3" presStyleCnt="0"/>
      <dgm:spPr/>
    </dgm:pt>
  </dgm:ptLst>
  <dgm:cxnLst>
    <dgm:cxn modelId="{D937040A-243B-4B48-9347-40A80BB17BD3}" type="presOf" srcId="{038D63A1-CCBD-417C-9418-A874B8A142C2}" destId="{D5CC8849-0933-4350-BB23-3D62BF13A1AD}" srcOrd="0" destOrd="0" presId="urn:microsoft.com/office/officeart/2005/8/layout/orgChart1"/>
    <dgm:cxn modelId="{7B84350B-E3F3-4EB4-A5B2-C3BADA540014}" type="presOf" srcId="{3B0BCE78-6E02-48CC-9DE4-427C6F34B4B5}" destId="{EC2062AB-0E48-4A33-88F3-41F0DDB691EE}" srcOrd="1" destOrd="0" presId="urn:microsoft.com/office/officeart/2005/8/layout/orgChart1"/>
    <dgm:cxn modelId="{66401516-1301-43A8-8200-E8F51F13D40C}" type="presOf" srcId="{960C5979-1081-486E-8FF5-5751E789DB6B}" destId="{3849052D-0C11-43E5-8F1E-B88F0A0594D9}" srcOrd="0" destOrd="0" presId="urn:microsoft.com/office/officeart/2005/8/layout/orgChart1"/>
    <dgm:cxn modelId="{D3F8FE23-DB6D-4119-A88D-F5095691E659}" type="presOf" srcId="{280537F7-E14B-482A-86C7-FBC450A65279}" destId="{76A88DDD-E5D7-4ECF-9D87-FE740F120938}" srcOrd="1" destOrd="0" presId="urn:microsoft.com/office/officeart/2005/8/layout/orgChart1"/>
    <dgm:cxn modelId="{A6948D30-F6CC-4DC9-9860-E258082F875D}" type="presOf" srcId="{FD541DEA-0C84-4613-A41B-D19F389A1FEA}" destId="{597E8C8A-77FF-4DF7-95E0-744CD504C25D}" srcOrd="1" destOrd="0" presId="urn:microsoft.com/office/officeart/2005/8/layout/orgChart1"/>
    <dgm:cxn modelId="{18C6FF32-0B80-4256-8754-04C6BC206293}" type="presOf" srcId="{A8E251D9-9D5B-4DF5-B0C6-F7151215BA84}" destId="{E79DA246-4D26-49DD-AD1C-0F1E9D0386B8}" srcOrd="0" destOrd="0" presId="urn:microsoft.com/office/officeart/2005/8/layout/orgChart1"/>
    <dgm:cxn modelId="{7DF65E39-B310-4E1F-B4D4-8AF0D3D4CAFC}" type="presOf" srcId="{8E49109B-F39E-4C54-B3B7-648CF570B21D}" destId="{4543469B-3C33-483F-AB16-DACEEB8EE402}" srcOrd="0" destOrd="0" presId="urn:microsoft.com/office/officeart/2005/8/layout/orgChart1"/>
    <dgm:cxn modelId="{F8B05D3E-DAC5-4C61-A0AF-571C84F5E52C}" type="presOf" srcId="{43A7F585-C74F-4681-87D8-81FDAFF0424C}" destId="{9C9A11D3-8DF1-4311-B2DB-EF5FC1B1569B}" srcOrd="0" destOrd="0" presId="urn:microsoft.com/office/officeart/2005/8/layout/orgChart1"/>
    <dgm:cxn modelId="{F6622161-E34A-4FE6-9D1C-86F8C53BB9FF}" type="presOf" srcId="{D19399AF-27E4-4D3B-B840-9B84F6A475E2}" destId="{7E2CA79A-CF58-4390-8BF8-EB248AB26737}" srcOrd="0" destOrd="0" presId="urn:microsoft.com/office/officeart/2005/8/layout/orgChart1"/>
    <dgm:cxn modelId="{091E5F4D-2F10-4BBF-859C-D727554B799D}" srcId="{280537F7-E14B-482A-86C7-FBC450A65279}" destId="{8E49109B-F39E-4C54-B3B7-648CF570B21D}" srcOrd="0" destOrd="0" parTransId="{038D63A1-CCBD-417C-9418-A874B8A142C2}" sibTransId="{0039EAFD-AEF7-4DE3-9FB9-B30794B54A77}"/>
    <dgm:cxn modelId="{E4A0AB70-AFBF-4034-B64E-99C96EAB5D73}" type="presOf" srcId="{960C5979-1081-486E-8FF5-5751E789DB6B}" destId="{75865426-46C8-48D8-A108-F9D4201C5EAD}" srcOrd="1" destOrd="0" presId="urn:microsoft.com/office/officeart/2005/8/layout/orgChart1"/>
    <dgm:cxn modelId="{0EDE0951-B828-4DB8-985D-9162A8951CAA}" type="presOf" srcId="{FD541DEA-0C84-4613-A41B-D19F389A1FEA}" destId="{68A8BB29-0EBC-42E3-A2D4-3762BB66F596}" srcOrd="0" destOrd="0" presId="urn:microsoft.com/office/officeart/2005/8/layout/orgChart1"/>
    <dgm:cxn modelId="{B4EB7F74-63B0-47DC-858D-9DC16B9988B6}" type="presOf" srcId="{344520BD-C983-4A48-AAF3-65C337BA141A}" destId="{5A1277B9-1D8C-4D41-9B4B-939ADD8D2502}" srcOrd="0" destOrd="0" presId="urn:microsoft.com/office/officeart/2005/8/layout/orgChart1"/>
    <dgm:cxn modelId="{2A31B058-978A-41EC-BFE4-82A602308591}" type="presOf" srcId="{8E49109B-F39E-4C54-B3B7-648CF570B21D}" destId="{96EE8896-9CDF-4339-A134-3925BA9CD50A}" srcOrd="1" destOrd="0" presId="urn:microsoft.com/office/officeart/2005/8/layout/orgChart1"/>
    <dgm:cxn modelId="{2389D27D-3CFF-4C6C-A287-AFA085D97B0C}" srcId="{9E0C8CC1-DEC8-4765-8B1E-65065A279CE4}" destId="{BD81EF82-1465-403B-B502-AD9A54CF8AB0}" srcOrd="1" destOrd="0" parTransId="{73286693-F848-46CF-814B-FACB44706916}" sibTransId="{758AC420-1C03-4784-B182-3094B680F147}"/>
    <dgm:cxn modelId="{EEE0E87D-ADD5-4852-BD9C-0AB5E2AB9B16}" type="presOf" srcId="{18E9E32D-499A-41B3-9053-B0A734049C80}" destId="{44E82AA5-06D3-449B-AC9A-EFB28F3FBF1A}" srcOrd="0" destOrd="0" presId="urn:microsoft.com/office/officeart/2005/8/layout/orgChart1"/>
    <dgm:cxn modelId="{4D42688B-CAAC-4B1A-87B9-3CFCEF7D124A}" type="presOf" srcId="{889DE83D-0952-49ED-85A0-396F17B217A9}" destId="{D7D0DF86-53CE-4BB6-9876-353A7978A94B}" srcOrd="0" destOrd="0" presId="urn:microsoft.com/office/officeart/2005/8/layout/orgChart1"/>
    <dgm:cxn modelId="{17C47191-4A9D-4460-87B4-85BB88580AF0}" type="presOf" srcId="{0EBDF684-9D58-47E7-9906-8BEB87128E70}" destId="{E073B511-DBBE-40FC-A272-139FD7EFE465}" srcOrd="0" destOrd="0" presId="urn:microsoft.com/office/officeart/2005/8/layout/orgChart1"/>
    <dgm:cxn modelId="{2E299092-D278-4F62-A58F-5CABEF88F28D}" srcId="{43A7F585-C74F-4681-87D8-81FDAFF0424C}" destId="{FD541DEA-0C84-4613-A41B-D19F389A1FEA}" srcOrd="0" destOrd="0" parTransId="{B396D8E3-4534-4971-8BA6-A36ABE8CDCDF}" sibTransId="{4192585F-B68D-4678-8C14-0358F6D798A1}"/>
    <dgm:cxn modelId="{42D02A93-79D9-49A7-891D-6D67CDC57B4D}" type="presOf" srcId="{BD81EF82-1465-403B-B502-AD9A54CF8AB0}" destId="{C00E14C2-FDEA-4169-8EA9-94514CF49B85}" srcOrd="1" destOrd="0" presId="urn:microsoft.com/office/officeart/2005/8/layout/orgChart1"/>
    <dgm:cxn modelId="{A608C397-23C4-48CF-9670-FE6B2913DF2B}" type="presOf" srcId="{DAC7D8B6-5C4B-48E9-9712-91147F0D4B4F}" destId="{C883E05C-B33A-41E9-84B9-690837658A51}" srcOrd="0" destOrd="0" presId="urn:microsoft.com/office/officeart/2005/8/layout/orgChart1"/>
    <dgm:cxn modelId="{216226A5-C3FB-4EFD-9C80-475E95BD1B29}" type="presOf" srcId="{9E0C8CC1-DEC8-4765-8B1E-65065A279CE4}" destId="{B1DC3764-C999-4EEE-88A2-6758474B3B60}" srcOrd="1" destOrd="0" presId="urn:microsoft.com/office/officeart/2005/8/layout/orgChart1"/>
    <dgm:cxn modelId="{98CA43A6-8DC5-42CB-AF94-74FA589155F8}" srcId="{9E0C8CC1-DEC8-4765-8B1E-65065A279CE4}" destId="{DAC7D8B6-5C4B-48E9-9712-91147F0D4B4F}" srcOrd="0" destOrd="0" parTransId="{344520BD-C983-4A48-AAF3-65C337BA141A}" sibTransId="{02EF8EAF-E069-4645-A39D-FEF88A3F7176}"/>
    <dgm:cxn modelId="{D0720AA7-1372-4E87-BE3D-A29E676418E6}" type="presOf" srcId="{73286693-F848-46CF-814B-FACB44706916}" destId="{E57E4228-CC0C-4CC3-922B-763A263C17CE}" srcOrd="0" destOrd="0" presId="urn:microsoft.com/office/officeart/2005/8/layout/orgChart1"/>
    <dgm:cxn modelId="{EF9F9FAB-A4CA-4D9A-8677-75EEFF8B2CF4}" type="presOf" srcId="{BD81EF82-1465-403B-B502-AD9A54CF8AB0}" destId="{34C96BD3-EC62-4449-8593-034897FAE465}" srcOrd="0" destOrd="0" presId="urn:microsoft.com/office/officeart/2005/8/layout/orgChart1"/>
    <dgm:cxn modelId="{16729FB0-C220-4247-82AA-3746A3475A4F}" type="presOf" srcId="{A29AB4B9-F110-40A0-A504-20F290E1C78A}" destId="{223869B2-8BBC-40BC-88A2-356B865C57A8}" srcOrd="0" destOrd="0" presId="urn:microsoft.com/office/officeart/2005/8/layout/orgChart1"/>
    <dgm:cxn modelId="{4C4A8CC6-CCFB-4768-A8EA-3D2F1DCF0487}" type="presOf" srcId="{280537F7-E14B-482A-86C7-FBC450A65279}" destId="{BBFF8FD8-7B9C-4B3E-9E15-A9B54D825CD2}" srcOrd="0" destOrd="0" presId="urn:microsoft.com/office/officeart/2005/8/layout/orgChart1"/>
    <dgm:cxn modelId="{A01672CB-CF9A-4BD9-913C-F4C2345DA1F4}" type="presOf" srcId="{2E16E7DD-12DD-411B-83D8-CD7C27D7774B}" destId="{248636B8-2648-453B-B9B1-6CCAB6B5F8A9}" srcOrd="0" destOrd="0" presId="urn:microsoft.com/office/officeart/2005/8/layout/orgChart1"/>
    <dgm:cxn modelId="{CC560DDB-86C1-4A80-B63F-1EECA69AD321}" srcId="{3B0BCE78-6E02-48CC-9DE4-427C6F34B4B5}" destId="{960C5979-1081-486E-8FF5-5751E789DB6B}" srcOrd="0" destOrd="0" parTransId="{D19399AF-27E4-4D3B-B840-9B84F6A475E2}" sibTransId="{4F888B2C-1347-424C-B7EA-96C8FD79E32D}"/>
    <dgm:cxn modelId="{F6639DE0-DE52-4C1B-B85D-33D2F854087D}" srcId="{FD541DEA-0C84-4613-A41B-D19F389A1FEA}" destId="{3B0BCE78-6E02-48CC-9DE4-427C6F34B4B5}" srcOrd="1" destOrd="0" parTransId="{A8E251D9-9D5B-4DF5-B0C6-F7151215BA84}" sibTransId="{120A306C-6839-4835-A016-A07431C572E7}"/>
    <dgm:cxn modelId="{F92C47E1-56AA-49D8-9D91-18C180123502}" srcId="{FD541DEA-0C84-4613-A41B-D19F389A1FEA}" destId="{A29AB4B9-F110-40A0-A504-20F290E1C78A}" srcOrd="0" destOrd="0" parTransId="{18E9E32D-499A-41B3-9053-B0A734049C80}" sibTransId="{0E505781-904E-405A-B096-FA12D1AEC7A6}"/>
    <dgm:cxn modelId="{6BA6CBE8-8490-4D17-80EE-57A7B4F12334}" type="presOf" srcId="{A4D66526-C4C0-41C5-AB60-38D5687A1A05}" destId="{A7907660-A6EA-451E-A7DF-E7C11A17C14B}" srcOrd="0" destOrd="0" presId="urn:microsoft.com/office/officeart/2005/8/layout/orgChart1"/>
    <dgm:cxn modelId="{F6002AEB-FB8C-48C8-AEB7-1173B3C22B8F}" srcId="{FD541DEA-0C84-4613-A41B-D19F389A1FEA}" destId="{280537F7-E14B-482A-86C7-FBC450A65279}" srcOrd="2" destOrd="0" parTransId="{0EBDF684-9D58-47E7-9906-8BEB87128E70}" sibTransId="{AD97FB89-AAA0-4B5C-A175-495B4D3E6DB0}"/>
    <dgm:cxn modelId="{C28BA5EB-3D3E-4CC7-B777-45E5FF636034}" type="presOf" srcId="{9E0C8CC1-DEC8-4765-8B1E-65065A279CE4}" destId="{462BAAA9-586C-442C-96B6-2DD567D7EEC7}" srcOrd="0" destOrd="0" presId="urn:microsoft.com/office/officeart/2005/8/layout/orgChart1"/>
    <dgm:cxn modelId="{D988F3ED-F30B-4497-8471-A73401391E4C}" type="presOf" srcId="{3B0BCE78-6E02-48CC-9DE4-427C6F34B4B5}" destId="{509A3FAC-66EB-4590-8921-0548B2226176}" srcOrd="0" destOrd="0" presId="urn:microsoft.com/office/officeart/2005/8/layout/orgChart1"/>
    <dgm:cxn modelId="{377091EE-FB76-402B-9006-164E0C669829}" type="presOf" srcId="{A29AB4B9-F110-40A0-A504-20F290E1C78A}" destId="{512C99F3-8685-4660-8AA7-4DF1108844F0}" srcOrd="1" destOrd="0" presId="urn:microsoft.com/office/officeart/2005/8/layout/orgChart1"/>
    <dgm:cxn modelId="{99FB51F1-51DA-4F27-A095-A3F4D7E1B920}" type="presOf" srcId="{DAC7D8B6-5C4B-48E9-9712-91147F0D4B4F}" destId="{5B277724-0208-4335-B54D-2F5BDA66ED80}" srcOrd="1" destOrd="0" presId="urn:microsoft.com/office/officeart/2005/8/layout/orgChart1"/>
    <dgm:cxn modelId="{F06418F4-3458-44BA-83CB-4A104651FFDF}" srcId="{A29AB4B9-F110-40A0-A504-20F290E1C78A}" destId="{889DE83D-0952-49ED-85A0-396F17B217A9}" srcOrd="0" destOrd="0" parTransId="{2E16E7DD-12DD-411B-83D8-CD7C27D7774B}" sibTransId="{C817DD6C-643B-48FB-B3C9-456056D767BE}"/>
    <dgm:cxn modelId="{74F613F9-91E3-4A69-A204-0D887564B63B}" srcId="{FD541DEA-0C84-4613-A41B-D19F389A1FEA}" destId="{9E0C8CC1-DEC8-4765-8B1E-65065A279CE4}" srcOrd="3" destOrd="0" parTransId="{A4D66526-C4C0-41C5-AB60-38D5687A1A05}" sibTransId="{C5B8F74D-1E25-4C32-B933-EDE5CCACE867}"/>
    <dgm:cxn modelId="{3C57CAFD-8EF0-4C51-995D-6B33BDAA1BDA}" type="presOf" srcId="{889DE83D-0952-49ED-85A0-396F17B217A9}" destId="{F836348A-DEB1-498F-8D86-05A4B462F9C5}" srcOrd="1" destOrd="0" presId="urn:microsoft.com/office/officeart/2005/8/layout/orgChart1"/>
    <dgm:cxn modelId="{C7459AB1-911C-484E-8BD5-F3F354618180}" type="presParOf" srcId="{9C9A11D3-8DF1-4311-B2DB-EF5FC1B1569B}" destId="{63F5B09B-7D8C-45FC-B554-FDD8E293871F}" srcOrd="0" destOrd="0" presId="urn:microsoft.com/office/officeart/2005/8/layout/orgChart1"/>
    <dgm:cxn modelId="{6D9FDFFB-92C0-43AE-86A6-BE7B68AC174F}" type="presParOf" srcId="{63F5B09B-7D8C-45FC-B554-FDD8E293871F}" destId="{627E1511-FAE9-4210-9EE5-EB46DF49C6A8}" srcOrd="0" destOrd="0" presId="urn:microsoft.com/office/officeart/2005/8/layout/orgChart1"/>
    <dgm:cxn modelId="{BD4F0B3D-7CE4-4722-8BF7-E3D432B3ACD9}" type="presParOf" srcId="{627E1511-FAE9-4210-9EE5-EB46DF49C6A8}" destId="{68A8BB29-0EBC-42E3-A2D4-3762BB66F596}" srcOrd="0" destOrd="0" presId="urn:microsoft.com/office/officeart/2005/8/layout/orgChart1"/>
    <dgm:cxn modelId="{33D7D520-44BC-4572-B330-8665BEE51E0B}" type="presParOf" srcId="{627E1511-FAE9-4210-9EE5-EB46DF49C6A8}" destId="{597E8C8A-77FF-4DF7-95E0-744CD504C25D}" srcOrd="1" destOrd="0" presId="urn:microsoft.com/office/officeart/2005/8/layout/orgChart1"/>
    <dgm:cxn modelId="{407AFD95-624D-4967-BA01-A327838D36FA}" type="presParOf" srcId="{63F5B09B-7D8C-45FC-B554-FDD8E293871F}" destId="{BD84357F-6922-43C2-94C7-2A7E4CB3B081}" srcOrd="1" destOrd="0" presId="urn:microsoft.com/office/officeart/2005/8/layout/orgChart1"/>
    <dgm:cxn modelId="{08BD6BD1-5ECE-462F-999E-AB5213DA0833}" type="presParOf" srcId="{BD84357F-6922-43C2-94C7-2A7E4CB3B081}" destId="{44E82AA5-06D3-449B-AC9A-EFB28F3FBF1A}" srcOrd="0" destOrd="0" presId="urn:microsoft.com/office/officeart/2005/8/layout/orgChart1"/>
    <dgm:cxn modelId="{F6BC308C-DA9E-41DD-972A-7FF35B5220EB}" type="presParOf" srcId="{BD84357F-6922-43C2-94C7-2A7E4CB3B081}" destId="{BF2E2840-3DE6-4BD7-89A4-F7FB7ECAECC1}" srcOrd="1" destOrd="0" presId="urn:microsoft.com/office/officeart/2005/8/layout/orgChart1"/>
    <dgm:cxn modelId="{7123A15C-7F76-4130-AACC-A83003A19DF3}" type="presParOf" srcId="{BF2E2840-3DE6-4BD7-89A4-F7FB7ECAECC1}" destId="{5C7C43B3-C5F7-499A-A91A-05BCE5C99129}" srcOrd="0" destOrd="0" presId="urn:microsoft.com/office/officeart/2005/8/layout/orgChart1"/>
    <dgm:cxn modelId="{8A8E5F6F-82AB-4459-B60B-18E5152182F1}" type="presParOf" srcId="{5C7C43B3-C5F7-499A-A91A-05BCE5C99129}" destId="{223869B2-8BBC-40BC-88A2-356B865C57A8}" srcOrd="0" destOrd="0" presId="urn:microsoft.com/office/officeart/2005/8/layout/orgChart1"/>
    <dgm:cxn modelId="{85D58CF6-DA18-4598-9316-DB49720D49FC}" type="presParOf" srcId="{5C7C43B3-C5F7-499A-A91A-05BCE5C99129}" destId="{512C99F3-8685-4660-8AA7-4DF1108844F0}" srcOrd="1" destOrd="0" presId="urn:microsoft.com/office/officeart/2005/8/layout/orgChart1"/>
    <dgm:cxn modelId="{4B73C043-86DA-41CC-B4DB-9796C61CB27C}" type="presParOf" srcId="{BF2E2840-3DE6-4BD7-89A4-F7FB7ECAECC1}" destId="{5D0DDD50-8478-4BF2-B0DA-772D6B4479D7}" srcOrd="1" destOrd="0" presId="urn:microsoft.com/office/officeart/2005/8/layout/orgChart1"/>
    <dgm:cxn modelId="{89CEEFD2-E81C-4B26-A3A7-E9EE3524A5EF}" type="presParOf" srcId="{5D0DDD50-8478-4BF2-B0DA-772D6B4479D7}" destId="{248636B8-2648-453B-B9B1-6CCAB6B5F8A9}" srcOrd="0" destOrd="0" presId="urn:microsoft.com/office/officeart/2005/8/layout/orgChart1"/>
    <dgm:cxn modelId="{4EC99240-8191-4B0D-9EE7-19E94CF127A4}" type="presParOf" srcId="{5D0DDD50-8478-4BF2-B0DA-772D6B4479D7}" destId="{472A1AFC-288B-486B-8B52-DEC49FD87115}" srcOrd="1" destOrd="0" presId="urn:microsoft.com/office/officeart/2005/8/layout/orgChart1"/>
    <dgm:cxn modelId="{0902A561-7C78-4917-9BE3-B03616F65009}" type="presParOf" srcId="{472A1AFC-288B-486B-8B52-DEC49FD87115}" destId="{A445C709-2149-4198-A740-3EE2300B1652}" srcOrd="0" destOrd="0" presId="urn:microsoft.com/office/officeart/2005/8/layout/orgChart1"/>
    <dgm:cxn modelId="{922A95DF-0A60-42D7-A5C3-F27AED2633B1}" type="presParOf" srcId="{A445C709-2149-4198-A740-3EE2300B1652}" destId="{D7D0DF86-53CE-4BB6-9876-353A7978A94B}" srcOrd="0" destOrd="0" presId="urn:microsoft.com/office/officeart/2005/8/layout/orgChart1"/>
    <dgm:cxn modelId="{088EA602-68CE-4C57-B7F7-69532093B5B2}" type="presParOf" srcId="{A445C709-2149-4198-A740-3EE2300B1652}" destId="{F836348A-DEB1-498F-8D86-05A4B462F9C5}" srcOrd="1" destOrd="0" presId="urn:microsoft.com/office/officeart/2005/8/layout/orgChart1"/>
    <dgm:cxn modelId="{E98F6B5E-611C-4403-9B09-E151DC69A9B1}" type="presParOf" srcId="{472A1AFC-288B-486B-8B52-DEC49FD87115}" destId="{B3704D0E-9B6C-417C-96FA-02E70D333BA1}" srcOrd="1" destOrd="0" presId="urn:microsoft.com/office/officeart/2005/8/layout/orgChart1"/>
    <dgm:cxn modelId="{D0FDE0EF-71EE-4F9A-8784-C69C9927DCB1}" type="presParOf" srcId="{472A1AFC-288B-486B-8B52-DEC49FD87115}" destId="{90ECD9C0-7204-47BB-B309-222FC1829DA5}" srcOrd="2" destOrd="0" presId="urn:microsoft.com/office/officeart/2005/8/layout/orgChart1"/>
    <dgm:cxn modelId="{F297805E-A550-4434-8E27-2D44B3427A53}" type="presParOf" srcId="{BF2E2840-3DE6-4BD7-89A4-F7FB7ECAECC1}" destId="{08BFB52E-3F7C-4B5C-AA2A-CE37D014B4C5}" srcOrd="2" destOrd="0" presId="urn:microsoft.com/office/officeart/2005/8/layout/orgChart1"/>
    <dgm:cxn modelId="{2B3FCDBF-596D-4950-83AA-58018F46D530}" type="presParOf" srcId="{BD84357F-6922-43C2-94C7-2A7E4CB3B081}" destId="{E79DA246-4D26-49DD-AD1C-0F1E9D0386B8}" srcOrd="2" destOrd="0" presId="urn:microsoft.com/office/officeart/2005/8/layout/orgChart1"/>
    <dgm:cxn modelId="{C11885BE-44FA-4F81-AE2F-A20BAB85DEBF}" type="presParOf" srcId="{BD84357F-6922-43C2-94C7-2A7E4CB3B081}" destId="{7D369A7C-7A90-4CB4-9A28-CA08E5980859}" srcOrd="3" destOrd="0" presId="urn:microsoft.com/office/officeart/2005/8/layout/orgChart1"/>
    <dgm:cxn modelId="{6943E520-A201-48D2-BBFF-565AC377AAEC}" type="presParOf" srcId="{7D369A7C-7A90-4CB4-9A28-CA08E5980859}" destId="{45B358CF-B68E-419D-B796-507A49A37E5C}" srcOrd="0" destOrd="0" presId="urn:microsoft.com/office/officeart/2005/8/layout/orgChart1"/>
    <dgm:cxn modelId="{70A61B45-DC4C-45E2-A14D-17D93FC03E64}" type="presParOf" srcId="{45B358CF-B68E-419D-B796-507A49A37E5C}" destId="{509A3FAC-66EB-4590-8921-0548B2226176}" srcOrd="0" destOrd="0" presId="urn:microsoft.com/office/officeart/2005/8/layout/orgChart1"/>
    <dgm:cxn modelId="{E1799D7C-1469-4908-98D6-AEC92AFC8B44}" type="presParOf" srcId="{45B358CF-B68E-419D-B796-507A49A37E5C}" destId="{EC2062AB-0E48-4A33-88F3-41F0DDB691EE}" srcOrd="1" destOrd="0" presId="urn:microsoft.com/office/officeart/2005/8/layout/orgChart1"/>
    <dgm:cxn modelId="{2FFF29FC-6AB2-46B8-851A-74F9DA03E766}" type="presParOf" srcId="{7D369A7C-7A90-4CB4-9A28-CA08E5980859}" destId="{D11282C2-4820-40E8-83AC-585EBB37C355}" srcOrd="1" destOrd="0" presId="urn:microsoft.com/office/officeart/2005/8/layout/orgChart1"/>
    <dgm:cxn modelId="{D4102CA4-E6D7-4B12-8806-D165E866A5BE}" type="presParOf" srcId="{D11282C2-4820-40E8-83AC-585EBB37C355}" destId="{7E2CA79A-CF58-4390-8BF8-EB248AB26737}" srcOrd="0" destOrd="0" presId="urn:microsoft.com/office/officeart/2005/8/layout/orgChart1"/>
    <dgm:cxn modelId="{0BE69A40-0856-443F-9B5E-A2792ABB26F9}" type="presParOf" srcId="{D11282C2-4820-40E8-83AC-585EBB37C355}" destId="{C9CF3D83-FFE2-4D91-A8DD-F0D769079FC8}" srcOrd="1" destOrd="0" presId="urn:microsoft.com/office/officeart/2005/8/layout/orgChart1"/>
    <dgm:cxn modelId="{B1AFA461-9FB5-4936-9D88-81EA8FD207D9}" type="presParOf" srcId="{C9CF3D83-FFE2-4D91-A8DD-F0D769079FC8}" destId="{EC6EB6A4-F332-40CB-B416-8683DEFCBB68}" srcOrd="0" destOrd="0" presId="urn:microsoft.com/office/officeart/2005/8/layout/orgChart1"/>
    <dgm:cxn modelId="{EC4699F7-BB26-4FC5-A94F-4AFBB6B1FAD9}" type="presParOf" srcId="{EC6EB6A4-F332-40CB-B416-8683DEFCBB68}" destId="{3849052D-0C11-43E5-8F1E-B88F0A0594D9}" srcOrd="0" destOrd="0" presId="urn:microsoft.com/office/officeart/2005/8/layout/orgChart1"/>
    <dgm:cxn modelId="{75FF2E30-47CE-4CEF-A3F4-784FDA6FAA0B}" type="presParOf" srcId="{EC6EB6A4-F332-40CB-B416-8683DEFCBB68}" destId="{75865426-46C8-48D8-A108-F9D4201C5EAD}" srcOrd="1" destOrd="0" presId="urn:microsoft.com/office/officeart/2005/8/layout/orgChart1"/>
    <dgm:cxn modelId="{83360A12-EDD0-4371-BA49-D6CAB69D632E}" type="presParOf" srcId="{C9CF3D83-FFE2-4D91-A8DD-F0D769079FC8}" destId="{4D181BCA-7218-405E-A0A4-274C926D1FB7}" srcOrd="1" destOrd="0" presId="urn:microsoft.com/office/officeart/2005/8/layout/orgChart1"/>
    <dgm:cxn modelId="{7FE57754-4868-4691-8F85-BC4921F54593}" type="presParOf" srcId="{C9CF3D83-FFE2-4D91-A8DD-F0D769079FC8}" destId="{382CF56D-D2B1-43F8-9C77-0754104E6047}" srcOrd="2" destOrd="0" presId="urn:microsoft.com/office/officeart/2005/8/layout/orgChart1"/>
    <dgm:cxn modelId="{4F5449C6-276E-4DB0-8B12-D85D9ADF0DC5}" type="presParOf" srcId="{7D369A7C-7A90-4CB4-9A28-CA08E5980859}" destId="{DA31C11D-A9B1-4A90-83C9-B1335F187CF9}" srcOrd="2" destOrd="0" presId="urn:microsoft.com/office/officeart/2005/8/layout/orgChart1"/>
    <dgm:cxn modelId="{EB0A92FB-3ED1-4B65-9027-717FA92A9C1B}" type="presParOf" srcId="{BD84357F-6922-43C2-94C7-2A7E4CB3B081}" destId="{E073B511-DBBE-40FC-A272-139FD7EFE465}" srcOrd="4" destOrd="0" presId="urn:microsoft.com/office/officeart/2005/8/layout/orgChart1"/>
    <dgm:cxn modelId="{42BC0082-95A3-4131-94AD-40FE2F1549FA}" type="presParOf" srcId="{BD84357F-6922-43C2-94C7-2A7E4CB3B081}" destId="{7743B0E1-095A-4771-B879-87A55B4B2825}" srcOrd="5" destOrd="0" presId="urn:microsoft.com/office/officeart/2005/8/layout/orgChart1"/>
    <dgm:cxn modelId="{F906D0AE-1EED-466A-911F-64574F38D362}" type="presParOf" srcId="{7743B0E1-095A-4771-B879-87A55B4B2825}" destId="{0DC22377-1DCD-4689-AC12-30972A97A6A3}" srcOrd="0" destOrd="0" presId="urn:microsoft.com/office/officeart/2005/8/layout/orgChart1"/>
    <dgm:cxn modelId="{6A48B696-7120-49EC-9CE5-BC2B9D82828D}" type="presParOf" srcId="{0DC22377-1DCD-4689-AC12-30972A97A6A3}" destId="{BBFF8FD8-7B9C-4B3E-9E15-A9B54D825CD2}" srcOrd="0" destOrd="0" presId="urn:microsoft.com/office/officeart/2005/8/layout/orgChart1"/>
    <dgm:cxn modelId="{BCE0EB7E-8EED-480F-A6DE-0EE243CC9397}" type="presParOf" srcId="{0DC22377-1DCD-4689-AC12-30972A97A6A3}" destId="{76A88DDD-E5D7-4ECF-9D87-FE740F120938}" srcOrd="1" destOrd="0" presId="urn:microsoft.com/office/officeart/2005/8/layout/orgChart1"/>
    <dgm:cxn modelId="{044EE963-0BB1-4538-9F91-427D63EF8082}" type="presParOf" srcId="{7743B0E1-095A-4771-B879-87A55B4B2825}" destId="{5A4CBB6C-52AD-4ED8-811B-55AE28058394}" srcOrd="1" destOrd="0" presId="urn:microsoft.com/office/officeart/2005/8/layout/orgChart1"/>
    <dgm:cxn modelId="{7A83AA6E-77B1-407B-A63C-F20094381CDE}" type="presParOf" srcId="{5A4CBB6C-52AD-4ED8-811B-55AE28058394}" destId="{D5CC8849-0933-4350-BB23-3D62BF13A1AD}" srcOrd="0" destOrd="0" presId="urn:microsoft.com/office/officeart/2005/8/layout/orgChart1"/>
    <dgm:cxn modelId="{771583A1-1936-4BFC-9D9C-CD283A4A4911}" type="presParOf" srcId="{5A4CBB6C-52AD-4ED8-811B-55AE28058394}" destId="{B719CC74-C044-44E0-8DE3-5EEE15359C13}" srcOrd="1" destOrd="0" presId="urn:microsoft.com/office/officeart/2005/8/layout/orgChart1"/>
    <dgm:cxn modelId="{E50271C9-627C-4BB7-AE2B-5ED676ABDBC2}" type="presParOf" srcId="{B719CC74-C044-44E0-8DE3-5EEE15359C13}" destId="{DD4D492C-E1D7-4CFD-B078-37CB887EAA57}" srcOrd="0" destOrd="0" presId="urn:microsoft.com/office/officeart/2005/8/layout/orgChart1"/>
    <dgm:cxn modelId="{1F2D92B5-AA1F-4B48-895C-896A50A5F334}" type="presParOf" srcId="{DD4D492C-E1D7-4CFD-B078-37CB887EAA57}" destId="{4543469B-3C33-483F-AB16-DACEEB8EE402}" srcOrd="0" destOrd="0" presId="urn:microsoft.com/office/officeart/2005/8/layout/orgChart1"/>
    <dgm:cxn modelId="{2574E09F-3C27-4CA0-BC02-8C06E06130C7}" type="presParOf" srcId="{DD4D492C-E1D7-4CFD-B078-37CB887EAA57}" destId="{96EE8896-9CDF-4339-A134-3925BA9CD50A}" srcOrd="1" destOrd="0" presId="urn:microsoft.com/office/officeart/2005/8/layout/orgChart1"/>
    <dgm:cxn modelId="{9D096B44-F5B3-4CEE-A038-CD2CD27A7B94}" type="presParOf" srcId="{B719CC74-C044-44E0-8DE3-5EEE15359C13}" destId="{346AFFA8-CDD6-41D6-964B-6B4A224AA047}" srcOrd="1" destOrd="0" presId="urn:microsoft.com/office/officeart/2005/8/layout/orgChart1"/>
    <dgm:cxn modelId="{64AB1A61-5499-4E1F-B55B-0BB553475E87}" type="presParOf" srcId="{B719CC74-C044-44E0-8DE3-5EEE15359C13}" destId="{50A87F6D-E65B-4DFA-B24C-079BF3CE4C39}" srcOrd="2" destOrd="0" presId="urn:microsoft.com/office/officeart/2005/8/layout/orgChart1"/>
    <dgm:cxn modelId="{35B441E7-6879-4DE5-AF2F-C5B5A3DE44D9}" type="presParOf" srcId="{7743B0E1-095A-4771-B879-87A55B4B2825}" destId="{7AB8456E-BF65-4332-8967-B080DAFBAA5C}" srcOrd="2" destOrd="0" presId="urn:microsoft.com/office/officeart/2005/8/layout/orgChart1"/>
    <dgm:cxn modelId="{8A2CD81A-F7E3-4D19-84C4-BE779618998E}" type="presParOf" srcId="{BD84357F-6922-43C2-94C7-2A7E4CB3B081}" destId="{A7907660-A6EA-451E-A7DF-E7C11A17C14B}" srcOrd="6" destOrd="0" presId="urn:microsoft.com/office/officeart/2005/8/layout/orgChart1"/>
    <dgm:cxn modelId="{52303C31-699E-4C3E-97EB-1C6CBF87DE70}" type="presParOf" srcId="{BD84357F-6922-43C2-94C7-2A7E4CB3B081}" destId="{7A1C5627-3966-46A1-B358-21ACBA49BFDF}" srcOrd="7" destOrd="0" presId="urn:microsoft.com/office/officeart/2005/8/layout/orgChart1"/>
    <dgm:cxn modelId="{6B8ECFCC-A842-4E10-A437-A30763276C55}" type="presParOf" srcId="{7A1C5627-3966-46A1-B358-21ACBA49BFDF}" destId="{4E4F0A68-31BA-495E-9228-C44480F35190}" srcOrd="0" destOrd="0" presId="urn:microsoft.com/office/officeart/2005/8/layout/orgChart1"/>
    <dgm:cxn modelId="{5CC6ADFE-18C3-4663-846D-27E07C3F897D}" type="presParOf" srcId="{4E4F0A68-31BA-495E-9228-C44480F35190}" destId="{462BAAA9-586C-442C-96B6-2DD567D7EEC7}" srcOrd="0" destOrd="0" presId="urn:microsoft.com/office/officeart/2005/8/layout/orgChart1"/>
    <dgm:cxn modelId="{7F9193F5-6F98-4B2D-9F3D-C9A26BE83886}" type="presParOf" srcId="{4E4F0A68-31BA-495E-9228-C44480F35190}" destId="{B1DC3764-C999-4EEE-88A2-6758474B3B60}" srcOrd="1" destOrd="0" presId="urn:microsoft.com/office/officeart/2005/8/layout/orgChart1"/>
    <dgm:cxn modelId="{C27F0485-AB70-4A02-AA8A-44D327B314DC}" type="presParOf" srcId="{7A1C5627-3966-46A1-B358-21ACBA49BFDF}" destId="{F1865065-5C44-4D72-9EF7-04FE645ADB61}" srcOrd="1" destOrd="0" presId="urn:microsoft.com/office/officeart/2005/8/layout/orgChart1"/>
    <dgm:cxn modelId="{70D2378C-28E0-40B1-A572-CC950D99981D}" type="presParOf" srcId="{F1865065-5C44-4D72-9EF7-04FE645ADB61}" destId="{5A1277B9-1D8C-4D41-9B4B-939ADD8D2502}" srcOrd="0" destOrd="0" presId="urn:microsoft.com/office/officeart/2005/8/layout/orgChart1"/>
    <dgm:cxn modelId="{72A4BB1D-FFBA-4CBB-AFF3-9F4306F5365C}" type="presParOf" srcId="{F1865065-5C44-4D72-9EF7-04FE645ADB61}" destId="{D1EC3D1D-E0C8-4566-9973-5B3169CA5EC1}" srcOrd="1" destOrd="0" presId="urn:microsoft.com/office/officeart/2005/8/layout/orgChart1"/>
    <dgm:cxn modelId="{CB4632FA-E910-4FFC-9DBD-A99B01CEB337}" type="presParOf" srcId="{D1EC3D1D-E0C8-4566-9973-5B3169CA5EC1}" destId="{0AE4817A-0BA8-44E9-910E-7DD25FF94AD0}" srcOrd="0" destOrd="0" presId="urn:microsoft.com/office/officeart/2005/8/layout/orgChart1"/>
    <dgm:cxn modelId="{15EC4AF5-17FD-4316-A26D-AE4545017FD4}" type="presParOf" srcId="{0AE4817A-0BA8-44E9-910E-7DD25FF94AD0}" destId="{C883E05C-B33A-41E9-84B9-690837658A51}" srcOrd="0" destOrd="0" presId="urn:microsoft.com/office/officeart/2005/8/layout/orgChart1"/>
    <dgm:cxn modelId="{F48A21B3-45BF-4D25-B8E7-B6695CF815FE}" type="presParOf" srcId="{0AE4817A-0BA8-44E9-910E-7DD25FF94AD0}" destId="{5B277724-0208-4335-B54D-2F5BDA66ED80}" srcOrd="1" destOrd="0" presId="urn:microsoft.com/office/officeart/2005/8/layout/orgChart1"/>
    <dgm:cxn modelId="{65893902-7837-49BE-AF89-A94901657540}" type="presParOf" srcId="{D1EC3D1D-E0C8-4566-9973-5B3169CA5EC1}" destId="{B3AB297A-3651-488D-BA25-4F81396279FF}" srcOrd="1" destOrd="0" presId="urn:microsoft.com/office/officeart/2005/8/layout/orgChart1"/>
    <dgm:cxn modelId="{D628F1F1-4593-44FD-849A-1134B72847F9}" type="presParOf" srcId="{D1EC3D1D-E0C8-4566-9973-5B3169CA5EC1}" destId="{FEAC43D7-A8BA-4DA1-9A29-D5F62144539E}" srcOrd="2" destOrd="0" presId="urn:microsoft.com/office/officeart/2005/8/layout/orgChart1"/>
    <dgm:cxn modelId="{C59C86D4-856D-4303-8172-A66D1E0FCDEF}" type="presParOf" srcId="{F1865065-5C44-4D72-9EF7-04FE645ADB61}" destId="{E57E4228-CC0C-4CC3-922B-763A263C17CE}" srcOrd="2" destOrd="0" presId="urn:microsoft.com/office/officeart/2005/8/layout/orgChart1"/>
    <dgm:cxn modelId="{3048894D-E650-41ED-889B-5CB224C9AD4E}" type="presParOf" srcId="{F1865065-5C44-4D72-9EF7-04FE645ADB61}" destId="{85CA73DA-6442-4121-8D36-CF7A79F3740A}" srcOrd="3" destOrd="0" presId="urn:microsoft.com/office/officeart/2005/8/layout/orgChart1"/>
    <dgm:cxn modelId="{E366C3E1-0AC8-428A-A156-623DBA85FD60}" type="presParOf" srcId="{85CA73DA-6442-4121-8D36-CF7A79F3740A}" destId="{044DDF42-5E45-49C8-BAF2-EB6ADA8FB435}" srcOrd="0" destOrd="0" presId="urn:microsoft.com/office/officeart/2005/8/layout/orgChart1"/>
    <dgm:cxn modelId="{F0B9ABA1-5EF3-4D3D-82DD-699D5B4D300F}" type="presParOf" srcId="{044DDF42-5E45-49C8-BAF2-EB6ADA8FB435}" destId="{34C96BD3-EC62-4449-8593-034897FAE465}" srcOrd="0" destOrd="0" presId="urn:microsoft.com/office/officeart/2005/8/layout/orgChart1"/>
    <dgm:cxn modelId="{E9973F2F-ED14-4095-864A-D38726319CA3}" type="presParOf" srcId="{044DDF42-5E45-49C8-BAF2-EB6ADA8FB435}" destId="{C00E14C2-FDEA-4169-8EA9-94514CF49B85}" srcOrd="1" destOrd="0" presId="urn:microsoft.com/office/officeart/2005/8/layout/orgChart1"/>
    <dgm:cxn modelId="{1AE64B74-4FF0-4D5B-B351-FE8FACC6CFF8}" type="presParOf" srcId="{85CA73DA-6442-4121-8D36-CF7A79F3740A}" destId="{A941760A-6DAE-40D0-9951-E0E5D138405F}" srcOrd="1" destOrd="0" presId="urn:microsoft.com/office/officeart/2005/8/layout/orgChart1"/>
    <dgm:cxn modelId="{7BE96C09-7B70-4E1B-8EEC-36BE2E5D8783}" type="presParOf" srcId="{85CA73DA-6442-4121-8D36-CF7A79F3740A}" destId="{BA9649D3-1E2E-4F8A-97E1-84C634A7F1BD}" srcOrd="2" destOrd="0" presId="urn:microsoft.com/office/officeart/2005/8/layout/orgChart1"/>
    <dgm:cxn modelId="{B43E43FC-285B-4027-9715-92AB4393EA7C}" type="presParOf" srcId="{7A1C5627-3966-46A1-B358-21ACBA49BFDF}" destId="{2E76F384-1231-4582-8AAD-7494911BC37A}" srcOrd="2" destOrd="0" presId="urn:microsoft.com/office/officeart/2005/8/layout/orgChart1"/>
    <dgm:cxn modelId="{45C7EDF0-C5B3-4C49-BBAF-3D39D0D32951}" type="presParOf" srcId="{63F5B09B-7D8C-45FC-B554-FDD8E293871F}" destId="{C1C72A41-24B2-4EF0-8204-8DEEC5D6410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3A7F585-C74F-4681-87D8-81FDAFF0424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FD541DEA-0C84-4613-A41B-D19F389A1FEA}">
      <dgm:prSet phldrT="[Text]"/>
      <dgm:spPr/>
      <dgm:t>
        <a:bodyPr/>
        <a:lstStyle/>
        <a:p>
          <a:r>
            <a:rPr lang="en-US"/>
            <a:t>Director</a:t>
          </a:r>
        </a:p>
      </dgm:t>
    </dgm:pt>
    <dgm:pt modelId="{B396D8E3-4534-4971-8BA6-A36ABE8CDCDF}" type="parTrans" cxnId="{2E299092-D278-4F62-A58F-5CABEF88F28D}">
      <dgm:prSet/>
      <dgm:spPr/>
      <dgm:t>
        <a:bodyPr/>
        <a:lstStyle/>
        <a:p>
          <a:endParaRPr lang="en-US"/>
        </a:p>
      </dgm:t>
    </dgm:pt>
    <dgm:pt modelId="{4192585F-B68D-4678-8C14-0358F6D798A1}" type="sibTrans" cxnId="{2E299092-D278-4F62-A58F-5CABEF88F28D}">
      <dgm:prSet/>
      <dgm:spPr/>
      <dgm:t>
        <a:bodyPr/>
        <a:lstStyle/>
        <a:p>
          <a:endParaRPr lang="en-US"/>
        </a:p>
      </dgm:t>
    </dgm:pt>
    <dgm:pt modelId="{A29AB4B9-F110-40A0-A504-20F290E1C78A}">
      <dgm:prSet phldrT="[Text]"/>
      <dgm:spPr/>
      <dgm:t>
        <a:bodyPr/>
        <a:lstStyle/>
        <a:p>
          <a:r>
            <a:rPr lang="en-US"/>
            <a:t>Manager</a:t>
          </a:r>
        </a:p>
      </dgm:t>
    </dgm:pt>
    <dgm:pt modelId="{18E9E32D-499A-41B3-9053-B0A734049C80}" type="parTrans" cxnId="{F92C47E1-56AA-49D8-9D91-18C180123502}">
      <dgm:prSet/>
      <dgm:spPr/>
      <dgm:t>
        <a:bodyPr/>
        <a:lstStyle/>
        <a:p>
          <a:endParaRPr lang="en-US"/>
        </a:p>
      </dgm:t>
    </dgm:pt>
    <dgm:pt modelId="{0E505781-904E-405A-B096-FA12D1AEC7A6}" type="sibTrans" cxnId="{F92C47E1-56AA-49D8-9D91-18C180123502}">
      <dgm:prSet/>
      <dgm:spPr/>
      <dgm:t>
        <a:bodyPr/>
        <a:lstStyle/>
        <a:p>
          <a:endParaRPr lang="en-US"/>
        </a:p>
      </dgm:t>
    </dgm:pt>
    <dgm:pt modelId="{3B0BCE78-6E02-48CC-9DE4-427C6F34B4B5}">
      <dgm:prSet phldrT="[Text]"/>
      <dgm:spPr/>
      <dgm:t>
        <a:bodyPr/>
        <a:lstStyle/>
        <a:p>
          <a:r>
            <a:rPr lang="en-US"/>
            <a:t>Manager</a:t>
          </a:r>
        </a:p>
      </dgm:t>
    </dgm:pt>
    <dgm:pt modelId="{A8E251D9-9D5B-4DF5-B0C6-F7151215BA84}" type="parTrans" cxnId="{F6639DE0-DE52-4C1B-B85D-33D2F854087D}">
      <dgm:prSet/>
      <dgm:spPr/>
      <dgm:t>
        <a:bodyPr/>
        <a:lstStyle/>
        <a:p>
          <a:endParaRPr lang="en-US"/>
        </a:p>
      </dgm:t>
    </dgm:pt>
    <dgm:pt modelId="{120A306C-6839-4835-A016-A07431C572E7}" type="sibTrans" cxnId="{F6639DE0-DE52-4C1B-B85D-33D2F854087D}">
      <dgm:prSet/>
      <dgm:spPr/>
      <dgm:t>
        <a:bodyPr/>
        <a:lstStyle/>
        <a:p>
          <a:endParaRPr lang="en-US"/>
        </a:p>
      </dgm:t>
    </dgm:pt>
    <dgm:pt modelId="{280537F7-E14B-482A-86C7-FBC450A65279}">
      <dgm:prSet phldrT="[Text]"/>
      <dgm:spPr/>
      <dgm:t>
        <a:bodyPr/>
        <a:lstStyle/>
        <a:p>
          <a:r>
            <a:rPr lang="en-US"/>
            <a:t>Manager</a:t>
          </a:r>
        </a:p>
      </dgm:t>
    </dgm:pt>
    <dgm:pt modelId="{0EBDF684-9D58-47E7-9906-8BEB87128E70}" type="parTrans" cxnId="{F6002AEB-FB8C-48C8-AEB7-1173B3C22B8F}">
      <dgm:prSet/>
      <dgm:spPr/>
      <dgm:t>
        <a:bodyPr/>
        <a:lstStyle/>
        <a:p>
          <a:endParaRPr lang="en-US"/>
        </a:p>
      </dgm:t>
    </dgm:pt>
    <dgm:pt modelId="{AD97FB89-AAA0-4B5C-A175-495B4D3E6DB0}" type="sibTrans" cxnId="{F6002AEB-FB8C-48C8-AEB7-1173B3C22B8F}">
      <dgm:prSet/>
      <dgm:spPr/>
      <dgm:t>
        <a:bodyPr/>
        <a:lstStyle/>
        <a:p>
          <a:endParaRPr lang="en-US"/>
        </a:p>
      </dgm:t>
    </dgm:pt>
    <dgm:pt modelId="{9E0C8CC1-DEC8-4765-8B1E-65065A279CE4}">
      <dgm:prSet phldrT="[Text]"/>
      <dgm:spPr/>
      <dgm:t>
        <a:bodyPr/>
        <a:lstStyle/>
        <a:p>
          <a:r>
            <a:rPr lang="en-US"/>
            <a:t>Manager</a:t>
          </a:r>
        </a:p>
      </dgm:t>
    </dgm:pt>
    <dgm:pt modelId="{A4D66526-C4C0-41C5-AB60-38D5687A1A05}" type="parTrans" cxnId="{74F613F9-91E3-4A69-A204-0D887564B63B}">
      <dgm:prSet/>
      <dgm:spPr/>
      <dgm:t>
        <a:bodyPr/>
        <a:lstStyle/>
        <a:p>
          <a:endParaRPr lang="en-US"/>
        </a:p>
      </dgm:t>
    </dgm:pt>
    <dgm:pt modelId="{C5B8F74D-1E25-4C32-B933-EDE5CCACE867}" type="sibTrans" cxnId="{74F613F9-91E3-4A69-A204-0D887564B63B}">
      <dgm:prSet/>
      <dgm:spPr/>
      <dgm:t>
        <a:bodyPr/>
        <a:lstStyle/>
        <a:p>
          <a:endParaRPr lang="en-US"/>
        </a:p>
      </dgm:t>
    </dgm:pt>
    <dgm:pt modelId="{889DE83D-0952-49ED-85A0-396F17B217A9}">
      <dgm:prSet phldrT="[Text]"/>
      <dgm:spPr/>
      <dgm:t>
        <a:bodyPr/>
        <a:lstStyle/>
        <a:p>
          <a:r>
            <a:rPr lang="en-US"/>
            <a:t>Six Staff –Other funding</a:t>
          </a:r>
        </a:p>
      </dgm:t>
    </dgm:pt>
    <dgm:pt modelId="{2E16E7DD-12DD-411B-83D8-CD7C27D7774B}" type="parTrans" cxnId="{F06418F4-3458-44BA-83CB-4A104651FFDF}">
      <dgm:prSet/>
      <dgm:spPr/>
      <dgm:t>
        <a:bodyPr/>
        <a:lstStyle/>
        <a:p>
          <a:endParaRPr lang="en-US"/>
        </a:p>
      </dgm:t>
    </dgm:pt>
    <dgm:pt modelId="{C817DD6C-643B-48FB-B3C9-456056D767BE}" type="sibTrans" cxnId="{F06418F4-3458-44BA-83CB-4A104651FFDF}">
      <dgm:prSet/>
      <dgm:spPr/>
      <dgm:t>
        <a:bodyPr/>
        <a:lstStyle/>
        <a:p>
          <a:endParaRPr lang="en-US"/>
        </a:p>
      </dgm:t>
    </dgm:pt>
    <dgm:pt modelId="{960C5979-1081-486E-8FF5-5751E789DB6B}">
      <dgm:prSet phldrT="[Text]"/>
      <dgm:spPr/>
      <dgm:t>
        <a:bodyPr/>
        <a:lstStyle/>
        <a:p>
          <a:r>
            <a:rPr lang="en-US"/>
            <a:t>Six Staff – Other funding</a:t>
          </a:r>
        </a:p>
      </dgm:t>
    </dgm:pt>
    <dgm:pt modelId="{D19399AF-27E4-4D3B-B840-9B84F6A475E2}" type="parTrans" cxnId="{CC560DDB-86C1-4A80-B63F-1EECA69AD321}">
      <dgm:prSet/>
      <dgm:spPr/>
      <dgm:t>
        <a:bodyPr/>
        <a:lstStyle/>
        <a:p>
          <a:endParaRPr lang="en-US"/>
        </a:p>
      </dgm:t>
    </dgm:pt>
    <dgm:pt modelId="{4F888B2C-1347-424C-B7EA-96C8FD79E32D}" type="sibTrans" cxnId="{CC560DDB-86C1-4A80-B63F-1EECA69AD321}">
      <dgm:prSet/>
      <dgm:spPr/>
      <dgm:t>
        <a:bodyPr/>
        <a:lstStyle/>
        <a:p>
          <a:endParaRPr lang="en-US"/>
        </a:p>
      </dgm:t>
    </dgm:pt>
    <dgm:pt modelId="{8E49109B-F39E-4C54-B3B7-648CF570B21D}">
      <dgm:prSet phldrT="[Text]"/>
      <dgm:spPr/>
      <dgm:t>
        <a:bodyPr/>
        <a:lstStyle/>
        <a:p>
          <a:r>
            <a:rPr lang="en-US"/>
            <a:t>Six Staff – Other funding</a:t>
          </a:r>
        </a:p>
      </dgm:t>
    </dgm:pt>
    <dgm:pt modelId="{038D63A1-CCBD-417C-9418-A874B8A142C2}" type="parTrans" cxnId="{091E5F4D-2F10-4BBF-859C-D727554B799D}">
      <dgm:prSet/>
      <dgm:spPr/>
      <dgm:t>
        <a:bodyPr/>
        <a:lstStyle/>
        <a:p>
          <a:endParaRPr lang="en-US"/>
        </a:p>
      </dgm:t>
    </dgm:pt>
    <dgm:pt modelId="{0039EAFD-AEF7-4DE3-9FB9-B30794B54A77}" type="sibTrans" cxnId="{091E5F4D-2F10-4BBF-859C-D727554B799D}">
      <dgm:prSet/>
      <dgm:spPr/>
      <dgm:t>
        <a:bodyPr/>
        <a:lstStyle/>
        <a:p>
          <a:endParaRPr lang="en-US"/>
        </a:p>
      </dgm:t>
    </dgm:pt>
    <dgm:pt modelId="{DAC7D8B6-5C4B-48E9-9712-91147F0D4B4F}">
      <dgm:prSet phldrT="[Text]"/>
      <dgm:spPr/>
      <dgm:t>
        <a:bodyPr/>
        <a:lstStyle/>
        <a:p>
          <a:r>
            <a:rPr lang="en-US"/>
            <a:t>Six CHWs – Other funding</a:t>
          </a:r>
        </a:p>
      </dgm:t>
    </dgm:pt>
    <dgm:pt modelId="{344520BD-C983-4A48-AAF3-65C337BA141A}" type="parTrans" cxnId="{98CA43A6-8DC5-42CB-AF94-74FA589155F8}">
      <dgm:prSet/>
      <dgm:spPr/>
      <dgm:t>
        <a:bodyPr/>
        <a:lstStyle/>
        <a:p>
          <a:endParaRPr lang="en-US"/>
        </a:p>
      </dgm:t>
    </dgm:pt>
    <dgm:pt modelId="{02EF8EAF-E069-4645-A39D-FEF88A3F7176}" type="sibTrans" cxnId="{98CA43A6-8DC5-42CB-AF94-74FA589155F8}">
      <dgm:prSet/>
      <dgm:spPr/>
      <dgm:t>
        <a:bodyPr/>
        <a:lstStyle/>
        <a:p>
          <a:endParaRPr lang="en-US"/>
        </a:p>
      </dgm:t>
    </dgm:pt>
    <dgm:pt modelId="{BD81EF82-1465-403B-B502-AD9A54CF8AB0}">
      <dgm:prSet phldrT="[Text]"/>
      <dgm:spPr/>
      <dgm:t>
        <a:bodyPr/>
        <a:lstStyle/>
        <a:p>
          <a:r>
            <a:rPr lang="en-US" b="1">
              <a:solidFill>
                <a:schemeClr val="accent2"/>
              </a:solidFill>
            </a:rPr>
            <a:t>One New CHW</a:t>
          </a:r>
        </a:p>
      </dgm:t>
    </dgm:pt>
    <dgm:pt modelId="{73286693-F848-46CF-814B-FACB44706916}" type="parTrans" cxnId="{2389D27D-3CFF-4C6C-A287-AFA085D97B0C}">
      <dgm:prSet/>
      <dgm:spPr/>
      <dgm:t>
        <a:bodyPr/>
        <a:lstStyle/>
        <a:p>
          <a:endParaRPr lang="en-US"/>
        </a:p>
      </dgm:t>
    </dgm:pt>
    <dgm:pt modelId="{758AC420-1C03-4784-B182-3094B680F147}" type="sibTrans" cxnId="{2389D27D-3CFF-4C6C-A287-AFA085D97B0C}">
      <dgm:prSet/>
      <dgm:spPr/>
      <dgm:t>
        <a:bodyPr/>
        <a:lstStyle/>
        <a:p>
          <a:endParaRPr lang="en-US"/>
        </a:p>
      </dgm:t>
    </dgm:pt>
    <dgm:pt modelId="{9C9A11D3-8DF1-4311-B2DB-EF5FC1B1569B}" type="pres">
      <dgm:prSet presAssocID="{43A7F585-C74F-4681-87D8-81FDAFF0424C}" presName="hierChild1" presStyleCnt="0">
        <dgm:presLayoutVars>
          <dgm:orgChart val="1"/>
          <dgm:chPref val="1"/>
          <dgm:dir/>
          <dgm:animOne val="branch"/>
          <dgm:animLvl val="lvl"/>
          <dgm:resizeHandles/>
        </dgm:presLayoutVars>
      </dgm:prSet>
      <dgm:spPr/>
    </dgm:pt>
    <dgm:pt modelId="{63F5B09B-7D8C-45FC-B554-FDD8E293871F}" type="pres">
      <dgm:prSet presAssocID="{FD541DEA-0C84-4613-A41B-D19F389A1FEA}" presName="hierRoot1" presStyleCnt="0">
        <dgm:presLayoutVars>
          <dgm:hierBranch val="init"/>
        </dgm:presLayoutVars>
      </dgm:prSet>
      <dgm:spPr/>
    </dgm:pt>
    <dgm:pt modelId="{627E1511-FAE9-4210-9EE5-EB46DF49C6A8}" type="pres">
      <dgm:prSet presAssocID="{FD541DEA-0C84-4613-A41B-D19F389A1FEA}" presName="rootComposite1" presStyleCnt="0"/>
      <dgm:spPr/>
    </dgm:pt>
    <dgm:pt modelId="{68A8BB29-0EBC-42E3-A2D4-3762BB66F596}" type="pres">
      <dgm:prSet presAssocID="{FD541DEA-0C84-4613-A41B-D19F389A1FEA}" presName="rootText1" presStyleLbl="node0" presStyleIdx="0" presStyleCnt="1">
        <dgm:presLayoutVars>
          <dgm:chPref val="3"/>
        </dgm:presLayoutVars>
      </dgm:prSet>
      <dgm:spPr/>
    </dgm:pt>
    <dgm:pt modelId="{597E8C8A-77FF-4DF7-95E0-744CD504C25D}" type="pres">
      <dgm:prSet presAssocID="{FD541DEA-0C84-4613-A41B-D19F389A1FEA}" presName="rootConnector1" presStyleLbl="node1" presStyleIdx="0" presStyleCnt="0"/>
      <dgm:spPr/>
    </dgm:pt>
    <dgm:pt modelId="{BD84357F-6922-43C2-94C7-2A7E4CB3B081}" type="pres">
      <dgm:prSet presAssocID="{FD541DEA-0C84-4613-A41B-D19F389A1FEA}" presName="hierChild2" presStyleCnt="0"/>
      <dgm:spPr/>
    </dgm:pt>
    <dgm:pt modelId="{44E82AA5-06D3-449B-AC9A-EFB28F3FBF1A}" type="pres">
      <dgm:prSet presAssocID="{18E9E32D-499A-41B3-9053-B0A734049C80}" presName="Name37" presStyleLbl="parChTrans1D2" presStyleIdx="0" presStyleCnt="4"/>
      <dgm:spPr/>
    </dgm:pt>
    <dgm:pt modelId="{BF2E2840-3DE6-4BD7-89A4-F7FB7ECAECC1}" type="pres">
      <dgm:prSet presAssocID="{A29AB4B9-F110-40A0-A504-20F290E1C78A}" presName="hierRoot2" presStyleCnt="0">
        <dgm:presLayoutVars>
          <dgm:hierBranch val="init"/>
        </dgm:presLayoutVars>
      </dgm:prSet>
      <dgm:spPr/>
    </dgm:pt>
    <dgm:pt modelId="{5C7C43B3-C5F7-499A-A91A-05BCE5C99129}" type="pres">
      <dgm:prSet presAssocID="{A29AB4B9-F110-40A0-A504-20F290E1C78A}" presName="rootComposite" presStyleCnt="0"/>
      <dgm:spPr/>
    </dgm:pt>
    <dgm:pt modelId="{223869B2-8BBC-40BC-88A2-356B865C57A8}" type="pres">
      <dgm:prSet presAssocID="{A29AB4B9-F110-40A0-A504-20F290E1C78A}" presName="rootText" presStyleLbl="node2" presStyleIdx="0" presStyleCnt="4">
        <dgm:presLayoutVars>
          <dgm:chPref val="3"/>
        </dgm:presLayoutVars>
      </dgm:prSet>
      <dgm:spPr/>
    </dgm:pt>
    <dgm:pt modelId="{512C99F3-8685-4660-8AA7-4DF1108844F0}" type="pres">
      <dgm:prSet presAssocID="{A29AB4B9-F110-40A0-A504-20F290E1C78A}" presName="rootConnector" presStyleLbl="node2" presStyleIdx="0" presStyleCnt="4"/>
      <dgm:spPr/>
    </dgm:pt>
    <dgm:pt modelId="{5D0DDD50-8478-4BF2-B0DA-772D6B4479D7}" type="pres">
      <dgm:prSet presAssocID="{A29AB4B9-F110-40A0-A504-20F290E1C78A}" presName="hierChild4" presStyleCnt="0"/>
      <dgm:spPr/>
    </dgm:pt>
    <dgm:pt modelId="{248636B8-2648-453B-B9B1-6CCAB6B5F8A9}" type="pres">
      <dgm:prSet presAssocID="{2E16E7DD-12DD-411B-83D8-CD7C27D7774B}" presName="Name37" presStyleLbl="parChTrans1D3" presStyleIdx="0" presStyleCnt="5"/>
      <dgm:spPr/>
    </dgm:pt>
    <dgm:pt modelId="{472A1AFC-288B-486B-8B52-DEC49FD87115}" type="pres">
      <dgm:prSet presAssocID="{889DE83D-0952-49ED-85A0-396F17B217A9}" presName="hierRoot2" presStyleCnt="0">
        <dgm:presLayoutVars>
          <dgm:hierBranch val="init"/>
        </dgm:presLayoutVars>
      </dgm:prSet>
      <dgm:spPr/>
    </dgm:pt>
    <dgm:pt modelId="{A445C709-2149-4198-A740-3EE2300B1652}" type="pres">
      <dgm:prSet presAssocID="{889DE83D-0952-49ED-85A0-396F17B217A9}" presName="rootComposite" presStyleCnt="0"/>
      <dgm:spPr/>
    </dgm:pt>
    <dgm:pt modelId="{D7D0DF86-53CE-4BB6-9876-353A7978A94B}" type="pres">
      <dgm:prSet presAssocID="{889DE83D-0952-49ED-85A0-396F17B217A9}" presName="rootText" presStyleLbl="node3" presStyleIdx="0" presStyleCnt="5">
        <dgm:presLayoutVars>
          <dgm:chPref val="3"/>
        </dgm:presLayoutVars>
      </dgm:prSet>
      <dgm:spPr/>
    </dgm:pt>
    <dgm:pt modelId="{F836348A-DEB1-498F-8D86-05A4B462F9C5}" type="pres">
      <dgm:prSet presAssocID="{889DE83D-0952-49ED-85A0-396F17B217A9}" presName="rootConnector" presStyleLbl="node3" presStyleIdx="0" presStyleCnt="5"/>
      <dgm:spPr/>
    </dgm:pt>
    <dgm:pt modelId="{B3704D0E-9B6C-417C-96FA-02E70D333BA1}" type="pres">
      <dgm:prSet presAssocID="{889DE83D-0952-49ED-85A0-396F17B217A9}" presName="hierChild4" presStyleCnt="0"/>
      <dgm:spPr/>
    </dgm:pt>
    <dgm:pt modelId="{90ECD9C0-7204-47BB-B309-222FC1829DA5}" type="pres">
      <dgm:prSet presAssocID="{889DE83D-0952-49ED-85A0-396F17B217A9}" presName="hierChild5" presStyleCnt="0"/>
      <dgm:spPr/>
    </dgm:pt>
    <dgm:pt modelId="{08BFB52E-3F7C-4B5C-AA2A-CE37D014B4C5}" type="pres">
      <dgm:prSet presAssocID="{A29AB4B9-F110-40A0-A504-20F290E1C78A}" presName="hierChild5" presStyleCnt="0"/>
      <dgm:spPr/>
    </dgm:pt>
    <dgm:pt modelId="{E79DA246-4D26-49DD-AD1C-0F1E9D0386B8}" type="pres">
      <dgm:prSet presAssocID="{A8E251D9-9D5B-4DF5-B0C6-F7151215BA84}" presName="Name37" presStyleLbl="parChTrans1D2" presStyleIdx="1" presStyleCnt="4"/>
      <dgm:spPr/>
    </dgm:pt>
    <dgm:pt modelId="{7D369A7C-7A90-4CB4-9A28-CA08E5980859}" type="pres">
      <dgm:prSet presAssocID="{3B0BCE78-6E02-48CC-9DE4-427C6F34B4B5}" presName="hierRoot2" presStyleCnt="0">
        <dgm:presLayoutVars>
          <dgm:hierBranch val="init"/>
        </dgm:presLayoutVars>
      </dgm:prSet>
      <dgm:spPr/>
    </dgm:pt>
    <dgm:pt modelId="{45B358CF-B68E-419D-B796-507A49A37E5C}" type="pres">
      <dgm:prSet presAssocID="{3B0BCE78-6E02-48CC-9DE4-427C6F34B4B5}" presName="rootComposite" presStyleCnt="0"/>
      <dgm:spPr/>
    </dgm:pt>
    <dgm:pt modelId="{509A3FAC-66EB-4590-8921-0548B2226176}" type="pres">
      <dgm:prSet presAssocID="{3B0BCE78-6E02-48CC-9DE4-427C6F34B4B5}" presName="rootText" presStyleLbl="node2" presStyleIdx="1" presStyleCnt="4">
        <dgm:presLayoutVars>
          <dgm:chPref val="3"/>
        </dgm:presLayoutVars>
      </dgm:prSet>
      <dgm:spPr/>
    </dgm:pt>
    <dgm:pt modelId="{EC2062AB-0E48-4A33-88F3-41F0DDB691EE}" type="pres">
      <dgm:prSet presAssocID="{3B0BCE78-6E02-48CC-9DE4-427C6F34B4B5}" presName="rootConnector" presStyleLbl="node2" presStyleIdx="1" presStyleCnt="4"/>
      <dgm:spPr/>
    </dgm:pt>
    <dgm:pt modelId="{D11282C2-4820-40E8-83AC-585EBB37C355}" type="pres">
      <dgm:prSet presAssocID="{3B0BCE78-6E02-48CC-9DE4-427C6F34B4B5}" presName="hierChild4" presStyleCnt="0"/>
      <dgm:spPr/>
    </dgm:pt>
    <dgm:pt modelId="{7E2CA79A-CF58-4390-8BF8-EB248AB26737}" type="pres">
      <dgm:prSet presAssocID="{D19399AF-27E4-4D3B-B840-9B84F6A475E2}" presName="Name37" presStyleLbl="parChTrans1D3" presStyleIdx="1" presStyleCnt="5"/>
      <dgm:spPr/>
    </dgm:pt>
    <dgm:pt modelId="{C9CF3D83-FFE2-4D91-A8DD-F0D769079FC8}" type="pres">
      <dgm:prSet presAssocID="{960C5979-1081-486E-8FF5-5751E789DB6B}" presName="hierRoot2" presStyleCnt="0">
        <dgm:presLayoutVars>
          <dgm:hierBranch val="init"/>
        </dgm:presLayoutVars>
      </dgm:prSet>
      <dgm:spPr/>
    </dgm:pt>
    <dgm:pt modelId="{EC6EB6A4-F332-40CB-B416-8683DEFCBB68}" type="pres">
      <dgm:prSet presAssocID="{960C5979-1081-486E-8FF5-5751E789DB6B}" presName="rootComposite" presStyleCnt="0"/>
      <dgm:spPr/>
    </dgm:pt>
    <dgm:pt modelId="{3849052D-0C11-43E5-8F1E-B88F0A0594D9}" type="pres">
      <dgm:prSet presAssocID="{960C5979-1081-486E-8FF5-5751E789DB6B}" presName="rootText" presStyleLbl="node3" presStyleIdx="1" presStyleCnt="5">
        <dgm:presLayoutVars>
          <dgm:chPref val="3"/>
        </dgm:presLayoutVars>
      </dgm:prSet>
      <dgm:spPr/>
    </dgm:pt>
    <dgm:pt modelId="{75865426-46C8-48D8-A108-F9D4201C5EAD}" type="pres">
      <dgm:prSet presAssocID="{960C5979-1081-486E-8FF5-5751E789DB6B}" presName="rootConnector" presStyleLbl="node3" presStyleIdx="1" presStyleCnt="5"/>
      <dgm:spPr/>
    </dgm:pt>
    <dgm:pt modelId="{4D181BCA-7218-405E-A0A4-274C926D1FB7}" type="pres">
      <dgm:prSet presAssocID="{960C5979-1081-486E-8FF5-5751E789DB6B}" presName="hierChild4" presStyleCnt="0"/>
      <dgm:spPr/>
    </dgm:pt>
    <dgm:pt modelId="{382CF56D-D2B1-43F8-9C77-0754104E6047}" type="pres">
      <dgm:prSet presAssocID="{960C5979-1081-486E-8FF5-5751E789DB6B}" presName="hierChild5" presStyleCnt="0"/>
      <dgm:spPr/>
    </dgm:pt>
    <dgm:pt modelId="{DA31C11D-A9B1-4A90-83C9-B1335F187CF9}" type="pres">
      <dgm:prSet presAssocID="{3B0BCE78-6E02-48CC-9DE4-427C6F34B4B5}" presName="hierChild5" presStyleCnt="0"/>
      <dgm:spPr/>
    </dgm:pt>
    <dgm:pt modelId="{E073B511-DBBE-40FC-A272-139FD7EFE465}" type="pres">
      <dgm:prSet presAssocID="{0EBDF684-9D58-47E7-9906-8BEB87128E70}" presName="Name37" presStyleLbl="parChTrans1D2" presStyleIdx="2" presStyleCnt="4"/>
      <dgm:spPr/>
    </dgm:pt>
    <dgm:pt modelId="{7743B0E1-095A-4771-B879-87A55B4B2825}" type="pres">
      <dgm:prSet presAssocID="{280537F7-E14B-482A-86C7-FBC450A65279}" presName="hierRoot2" presStyleCnt="0">
        <dgm:presLayoutVars>
          <dgm:hierBranch val="init"/>
        </dgm:presLayoutVars>
      </dgm:prSet>
      <dgm:spPr/>
    </dgm:pt>
    <dgm:pt modelId="{0DC22377-1DCD-4689-AC12-30972A97A6A3}" type="pres">
      <dgm:prSet presAssocID="{280537F7-E14B-482A-86C7-FBC450A65279}" presName="rootComposite" presStyleCnt="0"/>
      <dgm:spPr/>
    </dgm:pt>
    <dgm:pt modelId="{BBFF8FD8-7B9C-4B3E-9E15-A9B54D825CD2}" type="pres">
      <dgm:prSet presAssocID="{280537F7-E14B-482A-86C7-FBC450A65279}" presName="rootText" presStyleLbl="node2" presStyleIdx="2" presStyleCnt="4">
        <dgm:presLayoutVars>
          <dgm:chPref val="3"/>
        </dgm:presLayoutVars>
      </dgm:prSet>
      <dgm:spPr/>
    </dgm:pt>
    <dgm:pt modelId="{76A88DDD-E5D7-4ECF-9D87-FE740F120938}" type="pres">
      <dgm:prSet presAssocID="{280537F7-E14B-482A-86C7-FBC450A65279}" presName="rootConnector" presStyleLbl="node2" presStyleIdx="2" presStyleCnt="4"/>
      <dgm:spPr/>
    </dgm:pt>
    <dgm:pt modelId="{5A4CBB6C-52AD-4ED8-811B-55AE28058394}" type="pres">
      <dgm:prSet presAssocID="{280537F7-E14B-482A-86C7-FBC450A65279}" presName="hierChild4" presStyleCnt="0"/>
      <dgm:spPr/>
    </dgm:pt>
    <dgm:pt modelId="{D5CC8849-0933-4350-BB23-3D62BF13A1AD}" type="pres">
      <dgm:prSet presAssocID="{038D63A1-CCBD-417C-9418-A874B8A142C2}" presName="Name37" presStyleLbl="parChTrans1D3" presStyleIdx="2" presStyleCnt="5"/>
      <dgm:spPr/>
    </dgm:pt>
    <dgm:pt modelId="{B719CC74-C044-44E0-8DE3-5EEE15359C13}" type="pres">
      <dgm:prSet presAssocID="{8E49109B-F39E-4C54-B3B7-648CF570B21D}" presName="hierRoot2" presStyleCnt="0">
        <dgm:presLayoutVars>
          <dgm:hierBranch val="init"/>
        </dgm:presLayoutVars>
      </dgm:prSet>
      <dgm:spPr/>
    </dgm:pt>
    <dgm:pt modelId="{DD4D492C-E1D7-4CFD-B078-37CB887EAA57}" type="pres">
      <dgm:prSet presAssocID="{8E49109B-F39E-4C54-B3B7-648CF570B21D}" presName="rootComposite" presStyleCnt="0"/>
      <dgm:spPr/>
    </dgm:pt>
    <dgm:pt modelId="{4543469B-3C33-483F-AB16-DACEEB8EE402}" type="pres">
      <dgm:prSet presAssocID="{8E49109B-F39E-4C54-B3B7-648CF570B21D}" presName="rootText" presStyleLbl="node3" presStyleIdx="2" presStyleCnt="5">
        <dgm:presLayoutVars>
          <dgm:chPref val="3"/>
        </dgm:presLayoutVars>
      </dgm:prSet>
      <dgm:spPr/>
    </dgm:pt>
    <dgm:pt modelId="{96EE8896-9CDF-4339-A134-3925BA9CD50A}" type="pres">
      <dgm:prSet presAssocID="{8E49109B-F39E-4C54-B3B7-648CF570B21D}" presName="rootConnector" presStyleLbl="node3" presStyleIdx="2" presStyleCnt="5"/>
      <dgm:spPr/>
    </dgm:pt>
    <dgm:pt modelId="{346AFFA8-CDD6-41D6-964B-6B4A224AA047}" type="pres">
      <dgm:prSet presAssocID="{8E49109B-F39E-4C54-B3B7-648CF570B21D}" presName="hierChild4" presStyleCnt="0"/>
      <dgm:spPr/>
    </dgm:pt>
    <dgm:pt modelId="{50A87F6D-E65B-4DFA-B24C-079BF3CE4C39}" type="pres">
      <dgm:prSet presAssocID="{8E49109B-F39E-4C54-B3B7-648CF570B21D}" presName="hierChild5" presStyleCnt="0"/>
      <dgm:spPr/>
    </dgm:pt>
    <dgm:pt modelId="{7AB8456E-BF65-4332-8967-B080DAFBAA5C}" type="pres">
      <dgm:prSet presAssocID="{280537F7-E14B-482A-86C7-FBC450A65279}" presName="hierChild5" presStyleCnt="0"/>
      <dgm:spPr/>
    </dgm:pt>
    <dgm:pt modelId="{A7907660-A6EA-451E-A7DF-E7C11A17C14B}" type="pres">
      <dgm:prSet presAssocID="{A4D66526-C4C0-41C5-AB60-38D5687A1A05}" presName="Name37" presStyleLbl="parChTrans1D2" presStyleIdx="3" presStyleCnt="4"/>
      <dgm:spPr/>
    </dgm:pt>
    <dgm:pt modelId="{7A1C5627-3966-46A1-B358-21ACBA49BFDF}" type="pres">
      <dgm:prSet presAssocID="{9E0C8CC1-DEC8-4765-8B1E-65065A279CE4}" presName="hierRoot2" presStyleCnt="0">
        <dgm:presLayoutVars>
          <dgm:hierBranch val="init"/>
        </dgm:presLayoutVars>
      </dgm:prSet>
      <dgm:spPr/>
    </dgm:pt>
    <dgm:pt modelId="{4E4F0A68-31BA-495E-9228-C44480F35190}" type="pres">
      <dgm:prSet presAssocID="{9E0C8CC1-DEC8-4765-8B1E-65065A279CE4}" presName="rootComposite" presStyleCnt="0"/>
      <dgm:spPr/>
    </dgm:pt>
    <dgm:pt modelId="{462BAAA9-586C-442C-96B6-2DD567D7EEC7}" type="pres">
      <dgm:prSet presAssocID="{9E0C8CC1-DEC8-4765-8B1E-65065A279CE4}" presName="rootText" presStyleLbl="node2" presStyleIdx="3" presStyleCnt="4">
        <dgm:presLayoutVars>
          <dgm:chPref val="3"/>
        </dgm:presLayoutVars>
      </dgm:prSet>
      <dgm:spPr/>
    </dgm:pt>
    <dgm:pt modelId="{B1DC3764-C999-4EEE-88A2-6758474B3B60}" type="pres">
      <dgm:prSet presAssocID="{9E0C8CC1-DEC8-4765-8B1E-65065A279CE4}" presName="rootConnector" presStyleLbl="node2" presStyleIdx="3" presStyleCnt="4"/>
      <dgm:spPr/>
    </dgm:pt>
    <dgm:pt modelId="{F1865065-5C44-4D72-9EF7-04FE645ADB61}" type="pres">
      <dgm:prSet presAssocID="{9E0C8CC1-DEC8-4765-8B1E-65065A279CE4}" presName="hierChild4" presStyleCnt="0"/>
      <dgm:spPr/>
    </dgm:pt>
    <dgm:pt modelId="{5A1277B9-1D8C-4D41-9B4B-939ADD8D2502}" type="pres">
      <dgm:prSet presAssocID="{344520BD-C983-4A48-AAF3-65C337BA141A}" presName="Name37" presStyleLbl="parChTrans1D3" presStyleIdx="3" presStyleCnt="5"/>
      <dgm:spPr/>
    </dgm:pt>
    <dgm:pt modelId="{D1EC3D1D-E0C8-4566-9973-5B3169CA5EC1}" type="pres">
      <dgm:prSet presAssocID="{DAC7D8B6-5C4B-48E9-9712-91147F0D4B4F}" presName="hierRoot2" presStyleCnt="0">
        <dgm:presLayoutVars>
          <dgm:hierBranch val="init"/>
        </dgm:presLayoutVars>
      </dgm:prSet>
      <dgm:spPr/>
    </dgm:pt>
    <dgm:pt modelId="{0AE4817A-0BA8-44E9-910E-7DD25FF94AD0}" type="pres">
      <dgm:prSet presAssocID="{DAC7D8B6-5C4B-48E9-9712-91147F0D4B4F}" presName="rootComposite" presStyleCnt="0"/>
      <dgm:spPr/>
    </dgm:pt>
    <dgm:pt modelId="{C883E05C-B33A-41E9-84B9-690837658A51}" type="pres">
      <dgm:prSet presAssocID="{DAC7D8B6-5C4B-48E9-9712-91147F0D4B4F}" presName="rootText" presStyleLbl="node3" presStyleIdx="3" presStyleCnt="5">
        <dgm:presLayoutVars>
          <dgm:chPref val="3"/>
        </dgm:presLayoutVars>
      </dgm:prSet>
      <dgm:spPr/>
    </dgm:pt>
    <dgm:pt modelId="{5B277724-0208-4335-B54D-2F5BDA66ED80}" type="pres">
      <dgm:prSet presAssocID="{DAC7D8B6-5C4B-48E9-9712-91147F0D4B4F}" presName="rootConnector" presStyleLbl="node3" presStyleIdx="3" presStyleCnt="5"/>
      <dgm:spPr/>
    </dgm:pt>
    <dgm:pt modelId="{B3AB297A-3651-488D-BA25-4F81396279FF}" type="pres">
      <dgm:prSet presAssocID="{DAC7D8B6-5C4B-48E9-9712-91147F0D4B4F}" presName="hierChild4" presStyleCnt="0"/>
      <dgm:spPr/>
    </dgm:pt>
    <dgm:pt modelId="{FEAC43D7-A8BA-4DA1-9A29-D5F62144539E}" type="pres">
      <dgm:prSet presAssocID="{DAC7D8B6-5C4B-48E9-9712-91147F0D4B4F}" presName="hierChild5" presStyleCnt="0"/>
      <dgm:spPr/>
    </dgm:pt>
    <dgm:pt modelId="{E57E4228-CC0C-4CC3-922B-763A263C17CE}" type="pres">
      <dgm:prSet presAssocID="{73286693-F848-46CF-814B-FACB44706916}" presName="Name37" presStyleLbl="parChTrans1D3" presStyleIdx="4" presStyleCnt="5"/>
      <dgm:spPr/>
    </dgm:pt>
    <dgm:pt modelId="{85CA73DA-6442-4121-8D36-CF7A79F3740A}" type="pres">
      <dgm:prSet presAssocID="{BD81EF82-1465-403B-B502-AD9A54CF8AB0}" presName="hierRoot2" presStyleCnt="0">
        <dgm:presLayoutVars>
          <dgm:hierBranch val="init"/>
        </dgm:presLayoutVars>
      </dgm:prSet>
      <dgm:spPr/>
    </dgm:pt>
    <dgm:pt modelId="{044DDF42-5E45-49C8-BAF2-EB6ADA8FB435}" type="pres">
      <dgm:prSet presAssocID="{BD81EF82-1465-403B-B502-AD9A54CF8AB0}" presName="rootComposite" presStyleCnt="0"/>
      <dgm:spPr/>
    </dgm:pt>
    <dgm:pt modelId="{34C96BD3-EC62-4449-8593-034897FAE465}" type="pres">
      <dgm:prSet presAssocID="{BD81EF82-1465-403B-B502-AD9A54CF8AB0}" presName="rootText" presStyleLbl="node3" presStyleIdx="4" presStyleCnt="5">
        <dgm:presLayoutVars>
          <dgm:chPref val="3"/>
        </dgm:presLayoutVars>
      </dgm:prSet>
      <dgm:spPr/>
    </dgm:pt>
    <dgm:pt modelId="{C00E14C2-FDEA-4169-8EA9-94514CF49B85}" type="pres">
      <dgm:prSet presAssocID="{BD81EF82-1465-403B-B502-AD9A54CF8AB0}" presName="rootConnector" presStyleLbl="node3" presStyleIdx="4" presStyleCnt="5"/>
      <dgm:spPr/>
    </dgm:pt>
    <dgm:pt modelId="{A941760A-6DAE-40D0-9951-E0E5D138405F}" type="pres">
      <dgm:prSet presAssocID="{BD81EF82-1465-403B-B502-AD9A54CF8AB0}" presName="hierChild4" presStyleCnt="0"/>
      <dgm:spPr/>
    </dgm:pt>
    <dgm:pt modelId="{BA9649D3-1E2E-4F8A-97E1-84C634A7F1BD}" type="pres">
      <dgm:prSet presAssocID="{BD81EF82-1465-403B-B502-AD9A54CF8AB0}" presName="hierChild5" presStyleCnt="0"/>
      <dgm:spPr/>
    </dgm:pt>
    <dgm:pt modelId="{2E76F384-1231-4582-8AAD-7494911BC37A}" type="pres">
      <dgm:prSet presAssocID="{9E0C8CC1-DEC8-4765-8B1E-65065A279CE4}" presName="hierChild5" presStyleCnt="0"/>
      <dgm:spPr/>
    </dgm:pt>
    <dgm:pt modelId="{C1C72A41-24B2-4EF0-8204-8DEEC5D6410D}" type="pres">
      <dgm:prSet presAssocID="{FD541DEA-0C84-4613-A41B-D19F389A1FEA}" presName="hierChild3" presStyleCnt="0"/>
      <dgm:spPr/>
    </dgm:pt>
  </dgm:ptLst>
  <dgm:cxnLst>
    <dgm:cxn modelId="{D937040A-243B-4B48-9347-40A80BB17BD3}" type="presOf" srcId="{038D63A1-CCBD-417C-9418-A874B8A142C2}" destId="{D5CC8849-0933-4350-BB23-3D62BF13A1AD}" srcOrd="0" destOrd="0" presId="urn:microsoft.com/office/officeart/2005/8/layout/orgChart1"/>
    <dgm:cxn modelId="{7B84350B-E3F3-4EB4-A5B2-C3BADA540014}" type="presOf" srcId="{3B0BCE78-6E02-48CC-9DE4-427C6F34B4B5}" destId="{EC2062AB-0E48-4A33-88F3-41F0DDB691EE}" srcOrd="1" destOrd="0" presId="urn:microsoft.com/office/officeart/2005/8/layout/orgChart1"/>
    <dgm:cxn modelId="{66401516-1301-43A8-8200-E8F51F13D40C}" type="presOf" srcId="{960C5979-1081-486E-8FF5-5751E789DB6B}" destId="{3849052D-0C11-43E5-8F1E-B88F0A0594D9}" srcOrd="0" destOrd="0" presId="urn:microsoft.com/office/officeart/2005/8/layout/orgChart1"/>
    <dgm:cxn modelId="{D3F8FE23-DB6D-4119-A88D-F5095691E659}" type="presOf" srcId="{280537F7-E14B-482A-86C7-FBC450A65279}" destId="{76A88DDD-E5D7-4ECF-9D87-FE740F120938}" srcOrd="1" destOrd="0" presId="urn:microsoft.com/office/officeart/2005/8/layout/orgChart1"/>
    <dgm:cxn modelId="{A6948D30-F6CC-4DC9-9860-E258082F875D}" type="presOf" srcId="{FD541DEA-0C84-4613-A41B-D19F389A1FEA}" destId="{597E8C8A-77FF-4DF7-95E0-744CD504C25D}" srcOrd="1" destOrd="0" presId="urn:microsoft.com/office/officeart/2005/8/layout/orgChart1"/>
    <dgm:cxn modelId="{18C6FF32-0B80-4256-8754-04C6BC206293}" type="presOf" srcId="{A8E251D9-9D5B-4DF5-B0C6-F7151215BA84}" destId="{E79DA246-4D26-49DD-AD1C-0F1E9D0386B8}" srcOrd="0" destOrd="0" presId="urn:microsoft.com/office/officeart/2005/8/layout/orgChart1"/>
    <dgm:cxn modelId="{7DF65E39-B310-4E1F-B4D4-8AF0D3D4CAFC}" type="presOf" srcId="{8E49109B-F39E-4C54-B3B7-648CF570B21D}" destId="{4543469B-3C33-483F-AB16-DACEEB8EE402}" srcOrd="0" destOrd="0" presId="urn:microsoft.com/office/officeart/2005/8/layout/orgChart1"/>
    <dgm:cxn modelId="{F8B05D3E-DAC5-4C61-A0AF-571C84F5E52C}" type="presOf" srcId="{43A7F585-C74F-4681-87D8-81FDAFF0424C}" destId="{9C9A11D3-8DF1-4311-B2DB-EF5FC1B1569B}" srcOrd="0" destOrd="0" presId="urn:microsoft.com/office/officeart/2005/8/layout/orgChart1"/>
    <dgm:cxn modelId="{F6622161-E34A-4FE6-9D1C-86F8C53BB9FF}" type="presOf" srcId="{D19399AF-27E4-4D3B-B840-9B84F6A475E2}" destId="{7E2CA79A-CF58-4390-8BF8-EB248AB26737}" srcOrd="0" destOrd="0" presId="urn:microsoft.com/office/officeart/2005/8/layout/orgChart1"/>
    <dgm:cxn modelId="{091E5F4D-2F10-4BBF-859C-D727554B799D}" srcId="{280537F7-E14B-482A-86C7-FBC450A65279}" destId="{8E49109B-F39E-4C54-B3B7-648CF570B21D}" srcOrd="0" destOrd="0" parTransId="{038D63A1-CCBD-417C-9418-A874B8A142C2}" sibTransId="{0039EAFD-AEF7-4DE3-9FB9-B30794B54A77}"/>
    <dgm:cxn modelId="{E4A0AB70-AFBF-4034-B64E-99C96EAB5D73}" type="presOf" srcId="{960C5979-1081-486E-8FF5-5751E789DB6B}" destId="{75865426-46C8-48D8-A108-F9D4201C5EAD}" srcOrd="1" destOrd="0" presId="urn:microsoft.com/office/officeart/2005/8/layout/orgChart1"/>
    <dgm:cxn modelId="{0EDE0951-B828-4DB8-985D-9162A8951CAA}" type="presOf" srcId="{FD541DEA-0C84-4613-A41B-D19F389A1FEA}" destId="{68A8BB29-0EBC-42E3-A2D4-3762BB66F596}" srcOrd="0" destOrd="0" presId="urn:microsoft.com/office/officeart/2005/8/layout/orgChart1"/>
    <dgm:cxn modelId="{B4EB7F74-63B0-47DC-858D-9DC16B9988B6}" type="presOf" srcId="{344520BD-C983-4A48-AAF3-65C337BA141A}" destId="{5A1277B9-1D8C-4D41-9B4B-939ADD8D2502}" srcOrd="0" destOrd="0" presId="urn:microsoft.com/office/officeart/2005/8/layout/orgChart1"/>
    <dgm:cxn modelId="{2A31B058-978A-41EC-BFE4-82A602308591}" type="presOf" srcId="{8E49109B-F39E-4C54-B3B7-648CF570B21D}" destId="{96EE8896-9CDF-4339-A134-3925BA9CD50A}" srcOrd="1" destOrd="0" presId="urn:microsoft.com/office/officeart/2005/8/layout/orgChart1"/>
    <dgm:cxn modelId="{2389D27D-3CFF-4C6C-A287-AFA085D97B0C}" srcId="{9E0C8CC1-DEC8-4765-8B1E-65065A279CE4}" destId="{BD81EF82-1465-403B-B502-AD9A54CF8AB0}" srcOrd="1" destOrd="0" parTransId="{73286693-F848-46CF-814B-FACB44706916}" sibTransId="{758AC420-1C03-4784-B182-3094B680F147}"/>
    <dgm:cxn modelId="{EEE0E87D-ADD5-4852-BD9C-0AB5E2AB9B16}" type="presOf" srcId="{18E9E32D-499A-41B3-9053-B0A734049C80}" destId="{44E82AA5-06D3-449B-AC9A-EFB28F3FBF1A}" srcOrd="0" destOrd="0" presId="urn:microsoft.com/office/officeart/2005/8/layout/orgChart1"/>
    <dgm:cxn modelId="{4D42688B-CAAC-4B1A-87B9-3CFCEF7D124A}" type="presOf" srcId="{889DE83D-0952-49ED-85A0-396F17B217A9}" destId="{D7D0DF86-53CE-4BB6-9876-353A7978A94B}" srcOrd="0" destOrd="0" presId="urn:microsoft.com/office/officeart/2005/8/layout/orgChart1"/>
    <dgm:cxn modelId="{17C47191-4A9D-4460-87B4-85BB88580AF0}" type="presOf" srcId="{0EBDF684-9D58-47E7-9906-8BEB87128E70}" destId="{E073B511-DBBE-40FC-A272-139FD7EFE465}" srcOrd="0" destOrd="0" presId="urn:microsoft.com/office/officeart/2005/8/layout/orgChart1"/>
    <dgm:cxn modelId="{2E299092-D278-4F62-A58F-5CABEF88F28D}" srcId="{43A7F585-C74F-4681-87D8-81FDAFF0424C}" destId="{FD541DEA-0C84-4613-A41B-D19F389A1FEA}" srcOrd="0" destOrd="0" parTransId="{B396D8E3-4534-4971-8BA6-A36ABE8CDCDF}" sibTransId="{4192585F-B68D-4678-8C14-0358F6D798A1}"/>
    <dgm:cxn modelId="{42D02A93-79D9-49A7-891D-6D67CDC57B4D}" type="presOf" srcId="{BD81EF82-1465-403B-B502-AD9A54CF8AB0}" destId="{C00E14C2-FDEA-4169-8EA9-94514CF49B85}" srcOrd="1" destOrd="0" presId="urn:microsoft.com/office/officeart/2005/8/layout/orgChart1"/>
    <dgm:cxn modelId="{A608C397-23C4-48CF-9670-FE6B2913DF2B}" type="presOf" srcId="{DAC7D8B6-5C4B-48E9-9712-91147F0D4B4F}" destId="{C883E05C-B33A-41E9-84B9-690837658A51}" srcOrd="0" destOrd="0" presId="urn:microsoft.com/office/officeart/2005/8/layout/orgChart1"/>
    <dgm:cxn modelId="{216226A5-C3FB-4EFD-9C80-475E95BD1B29}" type="presOf" srcId="{9E0C8CC1-DEC8-4765-8B1E-65065A279CE4}" destId="{B1DC3764-C999-4EEE-88A2-6758474B3B60}" srcOrd="1" destOrd="0" presId="urn:microsoft.com/office/officeart/2005/8/layout/orgChart1"/>
    <dgm:cxn modelId="{98CA43A6-8DC5-42CB-AF94-74FA589155F8}" srcId="{9E0C8CC1-DEC8-4765-8B1E-65065A279CE4}" destId="{DAC7D8B6-5C4B-48E9-9712-91147F0D4B4F}" srcOrd="0" destOrd="0" parTransId="{344520BD-C983-4A48-AAF3-65C337BA141A}" sibTransId="{02EF8EAF-E069-4645-A39D-FEF88A3F7176}"/>
    <dgm:cxn modelId="{D0720AA7-1372-4E87-BE3D-A29E676418E6}" type="presOf" srcId="{73286693-F848-46CF-814B-FACB44706916}" destId="{E57E4228-CC0C-4CC3-922B-763A263C17CE}" srcOrd="0" destOrd="0" presId="urn:microsoft.com/office/officeart/2005/8/layout/orgChart1"/>
    <dgm:cxn modelId="{EF9F9FAB-A4CA-4D9A-8677-75EEFF8B2CF4}" type="presOf" srcId="{BD81EF82-1465-403B-B502-AD9A54CF8AB0}" destId="{34C96BD3-EC62-4449-8593-034897FAE465}" srcOrd="0" destOrd="0" presId="urn:microsoft.com/office/officeart/2005/8/layout/orgChart1"/>
    <dgm:cxn modelId="{16729FB0-C220-4247-82AA-3746A3475A4F}" type="presOf" srcId="{A29AB4B9-F110-40A0-A504-20F290E1C78A}" destId="{223869B2-8BBC-40BC-88A2-356B865C57A8}" srcOrd="0" destOrd="0" presId="urn:microsoft.com/office/officeart/2005/8/layout/orgChart1"/>
    <dgm:cxn modelId="{4C4A8CC6-CCFB-4768-A8EA-3D2F1DCF0487}" type="presOf" srcId="{280537F7-E14B-482A-86C7-FBC450A65279}" destId="{BBFF8FD8-7B9C-4B3E-9E15-A9B54D825CD2}" srcOrd="0" destOrd="0" presId="urn:microsoft.com/office/officeart/2005/8/layout/orgChart1"/>
    <dgm:cxn modelId="{A01672CB-CF9A-4BD9-913C-F4C2345DA1F4}" type="presOf" srcId="{2E16E7DD-12DD-411B-83D8-CD7C27D7774B}" destId="{248636B8-2648-453B-B9B1-6CCAB6B5F8A9}" srcOrd="0" destOrd="0" presId="urn:microsoft.com/office/officeart/2005/8/layout/orgChart1"/>
    <dgm:cxn modelId="{CC560DDB-86C1-4A80-B63F-1EECA69AD321}" srcId="{3B0BCE78-6E02-48CC-9DE4-427C6F34B4B5}" destId="{960C5979-1081-486E-8FF5-5751E789DB6B}" srcOrd="0" destOrd="0" parTransId="{D19399AF-27E4-4D3B-B840-9B84F6A475E2}" sibTransId="{4F888B2C-1347-424C-B7EA-96C8FD79E32D}"/>
    <dgm:cxn modelId="{F6639DE0-DE52-4C1B-B85D-33D2F854087D}" srcId="{FD541DEA-0C84-4613-A41B-D19F389A1FEA}" destId="{3B0BCE78-6E02-48CC-9DE4-427C6F34B4B5}" srcOrd="1" destOrd="0" parTransId="{A8E251D9-9D5B-4DF5-B0C6-F7151215BA84}" sibTransId="{120A306C-6839-4835-A016-A07431C572E7}"/>
    <dgm:cxn modelId="{F92C47E1-56AA-49D8-9D91-18C180123502}" srcId="{FD541DEA-0C84-4613-A41B-D19F389A1FEA}" destId="{A29AB4B9-F110-40A0-A504-20F290E1C78A}" srcOrd="0" destOrd="0" parTransId="{18E9E32D-499A-41B3-9053-B0A734049C80}" sibTransId="{0E505781-904E-405A-B096-FA12D1AEC7A6}"/>
    <dgm:cxn modelId="{6BA6CBE8-8490-4D17-80EE-57A7B4F12334}" type="presOf" srcId="{A4D66526-C4C0-41C5-AB60-38D5687A1A05}" destId="{A7907660-A6EA-451E-A7DF-E7C11A17C14B}" srcOrd="0" destOrd="0" presId="urn:microsoft.com/office/officeart/2005/8/layout/orgChart1"/>
    <dgm:cxn modelId="{F6002AEB-FB8C-48C8-AEB7-1173B3C22B8F}" srcId="{FD541DEA-0C84-4613-A41B-D19F389A1FEA}" destId="{280537F7-E14B-482A-86C7-FBC450A65279}" srcOrd="2" destOrd="0" parTransId="{0EBDF684-9D58-47E7-9906-8BEB87128E70}" sibTransId="{AD97FB89-AAA0-4B5C-A175-495B4D3E6DB0}"/>
    <dgm:cxn modelId="{C28BA5EB-3D3E-4CC7-B777-45E5FF636034}" type="presOf" srcId="{9E0C8CC1-DEC8-4765-8B1E-65065A279CE4}" destId="{462BAAA9-586C-442C-96B6-2DD567D7EEC7}" srcOrd="0" destOrd="0" presId="urn:microsoft.com/office/officeart/2005/8/layout/orgChart1"/>
    <dgm:cxn modelId="{D988F3ED-F30B-4497-8471-A73401391E4C}" type="presOf" srcId="{3B0BCE78-6E02-48CC-9DE4-427C6F34B4B5}" destId="{509A3FAC-66EB-4590-8921-0548B2226176}" srcOrd="0" destOrd="0" presId="urn:microsoft.com/office/officeart/2005/8/layout/orgChart1"/>
    <dgm:cxn modelId="{377091EE-FB76-402B-9006-164E0C669829}" type="presOf" srcId="{A29AB4B9-F110-40A0-A504-20F290E1C78A}" destId="{512C99F3-8685-4660-8AA7-4DF1108844F0}" srcOrd="1" destOrd="0" presId="urn:microsoft.com/office/officeart/2005/8/layout/orgChart1"/>
    <dgm:cxn modelId="{99FB51F1-51DA-4F27-A095-A3F4D7E1B920}" type="presOf" srcId="{DAC7D8B6-5C4B-48E9-9712-91147F0D4B4F}" destId="{5B277724-0208-4335-B54D-2F5BDA66ED80}" srcOrd="1" destOrd="0" presId="urn:microsoft.com/office/officeart/2005/8/layout/orgChart1"/>
    <dgm:cxn modelId="{F06418F4-3458-44BA-83CB-4A104651FFDF}" srcId="{A29AB4B9-F110-40A0-A504-20F290E1C78A}" destId="{889DE83D-0952-49ED-85A0-396F17B217A9}" srcOrd="0" destOrd="0" parTransId="{2E16E7DD-12DD-411B-83D8-CD7C27D7774B}" sibTransId="{C817DD6C-643B-48FB-B3C9-456056D767BE}"/>
    <dgm:cxn modelId="{74F613F9-91E3-4A69-A204-0D887564B63B}" srcId="{FD541DEA-0C84-4613-A41B-D19F389A1FEA}" destId="{9E0C8CC1-DEC8-4765-8B1E-65065A279CE4}" srcOrd="3" destOrd="0" parTransId="{A4D66526-C4C0-41C5-AB60-38D5687A1A05}" sibTransId="{C5B8F74D-1E25-4C32-B933-EDE5CCACE867}"/>
    <dgm:cxn modelId="{3C57CAFD-8EF0-4C51-995D-6B33BDAA1BDA}" type="presOf" srcId="{889DE83D-0952-49ED-85A0-396F17B217A9}" destId="{F836348A-DEB1-498F-8D86-05A4B462F9C5}" srcOrd="1" destOrd="0" presId="urn:microsoft.com/office/officeart/2005/8/layout/orgChart1"/>
    <dgm:cxn modelId="{C7459AB1-911C-484E-8BD5-F3F354618180}" type="presParOf" srcId="{9C9A11D3-8DF1-4311-B2DB-EF5FC1B1569B}" destId="{63F5B09B-7D8C-45FC-B554-FDD8E293871F}" srcOrd="0" destOrd="0" presId="urn:microsoft.com/office/officeart/2005/8/layout/orgChart1"/>
    <dgm:cxn modelId="{6D9FDFFB-92C0-43AE-86A6-BE7B68AC174F}" type="presParOf" srcId="{63F5B09B-7D8C-45FC-B554-FDD8E293871F}" destId="{627E1511-FAE9-4210-9EE5-EB46DF49C6A8}" srcOrd="0" destOrd="0" presId="urn:microsoft.com/office/officeart/2005/8/layout/orgChart1"/>
    <dgm:cxn modelId="{BD4F0B3D-7CE4-4722-8BF7-E3D432B3ACD9}" type="presParOf" srcId="{627E1511-FAE9-4210-9EE5-EB46DF49C6A8}" destId="{68A8BB29-0EBC-42E3-A2D4-3762BB66F596}" srcOrd="0" destOrd="0" presId="urn:microsoft.com/office/officeart/2005/8/layout/orgChart1"/>
    <dgm:cxn modelId="{33D7D520-44BC-4572-B330-8665BEE51E0B}" type="presParOf" srcId="{627E1511-FAE9-4210-9EE5-EB46DF49C6A8}" destId="{597E8C8A-77FF-4DF7-95E0-744CD504C25D}" srcOrd="1" destOrd="0" presId="urn:microsoft.com/office/officeart/2005/8/layout/orgChart1"/>
    <dgm:cxn modelId="{407AFD95-624D-4967-BA01-A327838D36FA}" type="presParOf" srcId="{63F5B09B-7D8C-45FC-B554-FDD8E293871F}" destId="{BD84357F-6922-43C2-94C7-2A7E4CB3B081}" srcOrd="1" destOrd="0" presId="urn:microsoft.com/office/officeart/2005/8/layout/orgChart1"/>
    <dgm:cxn modelId="{08BD6BD1-5ECE-462F-999E-AB5213DA0833}" type="presParOf" srcId="{BD84357F-6922-43C2-94C7-2A7E4CB3B081}" destId="{44E82AA5-06D3-449B-AC9A-EFB28F3FBF1A}" srcOrd="0" destOrd="0" presId="urn:microsoft.com/office/officeart/2005/8/layout/orgChart1"/>
    <dgm:cxn modelId="{F6BC308C-DA9E-41DD-972A-7FF35B5220EB}" type="presParOf" srcId="{BD84357F-6922-43C2-94C7-2A7E4CB3B081}" destId="{BF2E2840-3DE6-4BD7-89A4-F7FB7ECAECC1}" srcOrd="1" destOrd="0" presId="urn:microsoft.com/office/officeart/2005/8/layout/orgChart1"/>
    <dgm:cxn modelId="{7123A15C-7F76-4130-AACC-A83003A19DF3}" type="presParOf" srcId="{BF2E2840-3DE6-4BD7-89A4-F7FB7ECAECC1}" destId="{5C7C43B3-C5F7-499A-A91A-05BCE5C99129}" srcOrd="0" destOrd="0" presId="urn:microsoft.com/office/officeart/2005/8/layout/orgChart1"/>
    <dgm:cxn modelId="{8A8E5F6F-82AB-4459-B60B-18E5152182F1}" type="presParOf" srcId="{5C7C43B3-C5F7-499A-A91A-05BCE5C99129}" destId="{223869B2-8BBC-40BC-88A2-356B865C57A8}" srcOrd="0" destOrd="0" presId="urn:microsoft.com/office/officeart/2005/8/layout/orgChart1"/>
    <dgm:cxn modelId="{85D58CF6-DA18-4598-9316-DB49720D49FC}" type="presParOf" srcId="{5C7C43B3-C5F7-499A-A91A-05BCE5C99129}" destId="{512C99F3-8685-4660-8AA7-4DF1108844F0}" srcOrd="1" destOrd="0" presId="urn:microsoft.com/office/officeart/2005/8/layout/orgChart1"/>
    <dgm:cxn modelId="{4B73C043-86DA-41CC-B4DB-9796C61CB27C}" type="presParOf" srcId="{BF2E2840-3DE6-4BD7-89A4-F7FB7ECAECC1}" destId="{5D0DDD50-8478-4BF2-B0DA-772D6B4479D7}" srcOrd="1" destOrd="0" presId="urn:microsoft.com/office/officeart/2005/8/layout/orgChart1"/>
    <dgm:cxn modelId="{89CEEFD2-E81C-4B26-A3A7-E9EE3524A5EF}" type="presParOf" srcId="{5D0DDD50-8478-4BF2-B0DA-772D6B4479D7}" destId="{248636B8-2648-453B-B9B1-6CCAB6B5F8A9}" srcOrd="0" destOrd="0" presId="urn:microsoft.com/office/officeart/2005/8/layout/orgChart1"/>
    <dgm:cxn modelId="{4EC99240-8191-4B0D-9EE7-19E94CF127A4}" type="presParOf" srcId="{5D0DDD50-8478-4BF2-B0DA-772D6B4479D7}" destId="{472A1AFC-288B-486B-8B52-DEC49FD87115}" srcOrd="1" destOrd="0" presId="urn:microsoft.com/office/officeart/2005/8/layout/orgChart1"/>
    <dgm:cxn modelId="{0902A561-7C78-4917-9BE3-B03616F65009}" type="presParOf" srcId="{472A1AFC-288B-486B-8B52-DEC49FD87115}" destId="{A445C709-2149-4198-A740-3EE2300B1652}" srcOrd="0" destOrd="0" presId="urn:microsoft.com/office/officeart/2005/8/layout/orgChart1"/>
    <dgm:cxn modelId="{922A95DF-0A60-42D7-A5C3-F27AED2633B1}" type="presParOf" srcId="{A445C709-2149-4198-A740-3EE2300B1652}" destId="{D7D0DF86-53CE-4BB6-9876-353A7978A94B}" srcOrd="0" destOrd="0" presId="urn:microsoft.com/office/officeart/2005/8/layout/orgChart1"/>
    <dgm:cxn modelId="{088EA602-68CE-4C57-B7F7-69532093B5B2}" type="presParOf" srcId="{A445C709-2149-4198-A740-3EE2300B1652}" destId="{F836348A-DEB1-498F-8D86-05A4B462F9C5}" srcOrd="1" destOrd="0" presId="urn:microsoft.com/office/officeart/2005/8/layout/orgChart1"/>
    <dgm:cxn modelId="{E98F6B5E-611C-4403-9B09-E151DC69A9B1}" type="presParOf" srcId="{472A1AFC-288B-486B-8B52-DEC49FD87115}" destId="{B3704D0E-9B6C-417C-96FA-02E70D333BA1}" srcOrd="1" destOrd="0" presId="urn:microsoft.com/office/officeart/2005/8/layout/orgChart1"/>
    <dgm:cxn modelId="{D0FDE0EF-71EE-4F9A-8784-C69C9927DCB1}" type="presParOf" srcId="{472A1AFC-288B-486B-8B52-DEC49FD87115}" destId="{90ECD9C0-7204-47BB-B309-222FC1829DA5}" srcOrd="2" destOrd="0" presId="urn:microsoft.com/office/officeart/2005/8/layout/orgChart1"/>
    <dgm:cxn modelId="{F297805E-A550-4434-8E27-2D44B3427A53}" type="presParOf" srcId="{BF2E2840-3DE6-4BD7-89A4-F7FB7ECAECC1}" destId="{08BFB52E-3F7C-4B5C-AA2A-CE37D014B4C5}" srcOrd="2" destOrd="0" presId="urn:microsoft.com/office/officeart/2005/8/layout/orgChart1"/>
    <dgm:cxn modelId="{2B3FCDBF-596D-4950-83AA-58018F46D530}" type="presParOf" srcId="{BD84357F-6922-43C2-94C7-2A7E4CB3B081}" destId="{E79DA246-4D26-49DD-AD1C-0F1E9D0386B8}" srcOrd="2" destOrd="0" presId="urn:microsoft.com/office/officeart/2005/8/layout/orgChart1"/>
    <dgm:cxn modelId="{C11885BE-44FA-4F81-AE2F-A20BAB85DEBF}" type="presParOf" srcId="{BD84357F-6922-43C2-94C7-2A7E4CB3B081}" destId="{7D369A7C-7A90-4CB4-9A28-CA08E5980859}" srcOrd="3" destOrd="0" presId="urn:microsoft.com/office/officeart/2005/8/layout/orgChart1"/>
    <dgm:cxn modelId="{6943E520-A201-48D2-BBFF-565AC377AAEC}" type="presParOf" srcId="{7D369A7C-7A90-4CB4-9A28-CA08E5980859}" destId="{45B358CF-B68E-419D-B796-507A49A37E5C}" srcOrd="0" destOrd="0" presId="urn:microsoft.com/office/officeart/2005/8/layout/orgChart1"/>
    <dgm:cxn modelId="{70A61B45-DC4C-45E2-A14D-17D93FC03E64}" type="presParOf" srcId="{45B358CF-B68E-419D-B796-507A49A37E5C}" destId="{509A3FAC-66EB-4590-8921-0548B2226176}" srcOrd="0" destOrd="0" presId="urn:microsoft.com/office/officeart/2005/8/layout/orgChart1"/>
    <dgm:cxn modelId="{E1799D7C-1469-4908-98D6-AEC92AFC8B44}" type="presParOf" srcId="{45B358CF-B68E-419D-B796-507A49A37E5C}" destId="{EC2062AB-0E48-4A33-88F3-41F0DDB691EE}" srcOrd="1" destOrd="0" presId="urn:microsoft.com/office/officeart/2005/8/layout/orgChart1"/>
    <dgm:cxn modelId="{2FFF29FC-6AB2-46B8-851A-74F9DA03E766}" type="presParOf" srcId="{7D369A7C-7A90-4CB4-9A28-CA08E5980859}" destId="{D11282C2-4820-40E8-83AC-585EBB37C355}" srcOrd="1" destOrd="0" presId="urn:microsoft.com/office/officeart/2005/8/layout/orgChart1"/>
    <dgm:cxn modelId="{D4102CA4-E6D7-4B12-8806-D165E866A5BE}" type="presParOf" srcId="{D11282C2-4820-40E8-83AC-585EBB37C355}" destId="{7E2CA79A-CF58-4390-8BF8-EB248AB26737}" srcOrd="0" destOrd="0" presId="urn:microsoft.com/office/officeart/2005/8/layout/orgChart1"/>
    <dgm:cxn modelId="{0BE69A40-0856-443F-9B5E-A2792ABB26F9}" type="presParOf" srcId="{D11282C2-4820-40E8-83AC-585EBB37C355}" destId="{C9CF3D83-FFE2-4D91-A8DD-F0D769079FC8}" srcOrd="1" destOrd="0" presId="urn:microsoft.com/office/officeart/2005/8/layout/orgChart1"/>
    <dgm:cxn modelId="{B1AFA461-9FB5-4936-9D88-81EA8FD207D9}" type="presParOf" srcId="{C9CF3D83-FFE2-4D91-A8DD-F0D769079FC8}" destId="{EC6EB6A4-F332-40CB-B416-8683DEFCBB68}" srcOrd="0" destOrd="0" presId="urn:microsoft.com/office/officeart/2005/8/layout/orgChart1"/>
    <dgm:cxn modelId="{EC4699F7-BB26-4FC5-A94F-4AFBB6B1FAD9}" type="presParOf" srcId="{EC6EB6A4-F332-40CB-B416-8683DEFCBB68}" destId="{3849052D-0C11-43E5-8F1E-B88F0A0594D9}" srcOrd="0" destOrd="0" presId="urn:microsoft.com/office/officeart/2005/8/layout/orgChart1"/>
    <dgm:cxn modelId="{75FF2E30-47CE-4CEF-A3F4-784FDA6FAA0B}" type="presParOf" srcId="{EC6EB6A4-F332-40CB-B416-8683DEFCBB68}" destId="{75865426-46C8-48D8-A108-F9D4201C5EAD}" srcOrd="1" destOrd="0" presId="urn:microsoft.com/office/officeart/2005/8/layout/orgChart1"/>
    <dgm:cxn modelId="{83360A12-EDD0-4371-BA49-D6CAB69D632E}" type="presParOf" srcId="{C9CF3D83-FFE2-4D91-A8DD-F0D769079FC8}" destId="{4D181BCA-7218-405E-A0A4-274C926D1FB7}" srcOrd="1" destOrd="0" presId="urn:microsoft.com/office/officeart/2005/8/layout/orgChart1"/>
    <dgm:cxn modelId="{7FE57754-4868-4691-8F85-BC4921F54593}" type="presParOf" srcId="{C9CF3D83-FFE2-4D91-A8DD-F0D769079FC8}" destId="{382CF56D-D2B1-43F8-9C77-0754104E6047}" srcOrd="2" destOrd="0" presId="urn:microsoft.com/office/officeart/2005/8/layout/orgChart1"/>
    <dgm:cxn modelId="{4F5449C6-276E-4DB0-8B12-D85D9ADF0DC5}" type="presParOf" srcId="{7D369A7C-7A90-4CB4-9A28-CA08E5980859}" destId="{DA31C11D-A9B1-4A90-83C9-B1335F187CF9}" srcOrd="2" destOrd="0" presId="urn:microsoft.com/office/officeart/2005/8/layout/orgChart1"/>
    <dgm:cxn modelId="{EB0A92FB-3ED1-4B65-9027-717FA92A9C1B}" type="presParOf" srcId="{BD84357F-6922-43C2-94C7-2A7E4CB3B081}" destId="{E073B511-DBBE-40FC-A272-139FD7EFE465}" srcOrd="4" destOrd="0" presId="urn:microsoft.com/office/officeart/2005/8/layout/orgChart1"/>
    <dgm:cxn modelId="{42BC0082-95A3-4131-94AD-40FE2F1549FA}" type="presParOf" srcId="{BD84357F-6922-43C2-94C7-2A7E4CB3B081}" destId="{7743B0E1-095A-4771-B879-87A55B4B2825}" srcOrd="5" destOrd="0" presId="urn:microsoft.com/office/officeart/2005/8/layout/orgChart1"/>
    <dgm:cxn modelId="{F906D0AE-1EED-466A-911F-64574F38D362}" type="presParOf" srcId="{7743B0E1-095A-4771-B879-87A55B4B2825}" destId="{0DC22377-1DCD-4689-AC12-30972A97A6A3}" srcOrd="0" destOrd="0" presId="urn:microsoft.com/office/officeart/2005/8/layout/orgChart1"/>
    <dgm:cxn modelId="{6A48B696-7120-49EC-9CE5-BC2B9D82828D}" type="presParOf" srcId="{0DC22377-1DCD-4689-AC12-30972A97A6A3}" destId="{BBFF8FD8-7B9C-4B3E-9E15-A9B54D825CD2}" srcOrd="0" destOrd="0" presId="urn:microsoft.com/office/officeart/2005/8/layout/orgChart1"/>
    <dgm:cxn modelId="{BCE0EB7E-8EED-480F-A6DE-0EE243CC9397}" type="presParOf" srcId="{0DC22377-1DCD-4689-AC12-30972A97A6A3}" destId="{76A88DDD-E5D7-4ECF-9D87-FE740F120938}" srcOrd="1" destOrd="0" presId="urn:microsoft.com/office/officeart/2005/8/layout/orgChart1"/>
    <dgm:cxn modelId="{044EE963-0BB1-4538-9F91-427D63EF8082}" type="presParOf" srcId="{7743B0E1-095A-4771-B879-87A55B4B2825}" destId="{5A4CBB6C-52AD-4ED8-811B-55AE28058394}" srcOrd="1" destOrd="0" presId="urn:microsoft.com/office/officeart/2005/8/layout/orgChart1"/>
    <dgm:cxn modelId="{7A83AA6E-77B1-407B-A63C-F20094381CDE}" type="presParOf" srcId="{5A4CBB6C-52AD-4ED8-811B-55AE28058394}" destId="{D5CC8849-0933-4350-BB23-3D62BF13A1AD}" srcOrd="0" destOrd="0" presId="urn:microsoft.com/office/officeart/2005/8/layout/orgChart1"/>
    <dgm:cxn modelId="{771583A1-1936-4BFC-9D9C-CD283A4A4911}" type="presParOf" srcId="{5A4CBB6C-52AD-4ED8-811B-55AE28058394}" destId="{B719CC74-C044-44E0-8DE3-5EEE15359C13}" srcOrd="1" destOrd="0" presId="urn:microsoft.com/office/officeart/2005/8/layout/orgChart1"/>
    <dgm:cxn modelId="{E50271C9-627C-4BB7-AE2B-5ED676ABDBC2}" type="presParOf" srcId="{B719CC74-C044-44E0-8DE3-5EEE15359C13}" destId="{DD4D492C-E1D7-4CFD-B078-37CB887EAA57}" srcOrd="0" destOrd="0" presId="urn:microsoft.com/office/officeart/2005/8/layout/orgChart1"/>
    <dgm:cxn modelId="{1F2D92B5-AA1F-4B48-895C-896A50A5F334}" type="presParOf" srcId="{DD4D492C-E1D7-4CFD-B078-37CB887EAA57}" destId="{4543469B-3C33-483F-AB16-DACEEB8EE402}" srcOrd="0" destOrd="0" presId="urn:microsoft.com/office/officeart/2005/8/layout/orgChart1"/>
    <dgm:cxn modelId="{2574E09F-3C27-4CA0-BC02-8C06E06130C7}" type="presParOf" srcId="{DD4D492C-E1D7-4CFD-B078-37CB887EAA57}" destId="{96EE8896-9CDF-4339-A134-3925BA9CD50A}" srcOrd="1" destOrd="0" presId="urn:microsoft.com/office/officeart/2005/8/layout/orgChart1"/>
    <dgm:cxn modelId="{9D096B44-F5B3-4CEE-A038-CD2CD27A7B94}" type="presParOf" srcId="{B719CC74-C044-44E0-8DE3-5EEE15359C13}" destId="{346AFFA8-CDD6-41D6-964B-6B4A224AA047}" srcOrd="1" destOrd="0" presId="urn:microsoft.com/office/officeart/2005/8/layout/orgChart1"/>
    <dgm:cxn modelId="{64AB1A61-5499-4E1F-B55B-0BB553475E87}" type="presParOf" srcId="{B719CC74-C044-44E0-8DE3-5EEE15359C13}" destId="{50A87F6D-E65B-4DFA-B24C-079BF3CE4C39}" srcOrd="2" destOrd="0" presId="urn:microsoft.com/office/officeart/2005/8/layout/orgChart1"/>
    <dgm:cxn modelId="{35B441E7-6879-4DE5-AF2F-C5B5A3DE44D9}" type="presParOf" srcId="{7743B0E1-095A-4771-B879-87A55B4B2825}" destId="{7AB8456E-BF65-4332-8967-B080DAFBAA5C}" srcOrd="2" destOrd="0" presId="urn:microsoft.com/office/officeart/2005/8/layout/orgChart1"/>
    <dgm:cxn modelId="{8A2CD81A-F7E3-4D19-84C4-BE779618998E}" type="presParOf" srcId="{BD84357F-6922-43C2-94C7-2A7E4CB3B081}" destId="{A7907660-A6EA-451E-A7DF-E7C11A17C14B}" srcOrd="6" destOrd="0" presId="urn:microsoft.com/office/officeart/2005/8/layout/orgChart1"/>
    <dgm:cxn modelId="{52303C31-699E-4C3E-97EB-1C6CBF87DE70}" type="presParOf" srcId="{BD84357F-6922-43C2-94C7-2A7E4CB3B081}" destId="{7A1C5627-3966-46A1-B358-21ACBA49BFDF}" srcOrd="7" destOrd="0" presId="urn:microsoft.com/office/officeart/2005/8/layout/orgChart1"/>
    <dgm:cxn modelId="{6B8ECFCC-A842-4E10-A437-A30763276C55}" type="presParOf" srcId="{7A1C5627-3966-46A1-B358-21ACBA49BFDF}" destId="{4E4F0A68-31BA-495E-9228-C44480F35190}" srcOrd="0" destOrd="0" presId="urn:microsoft.com/office/officeart/2005/8/layout/orgChart1"/>
    <dgm:cxn modelId="{5CC6ADFE-18C3-4663-846D-27E07C3F897D}" type="presParOf" srcId="{4E4F0A68-31BA-495E-9228-C44480F35190}" destId="{462BAAA9-586C-442C-96B6-2DD567D7EEC7}" srcOrd="0" destOrd="0" presId="urn:microsoft.com/office/officeart/2005/8/layout/orgChart1"/>
    <dgm:cxn modelId="{7F9193F5-6F98-4B2D-9F3D-C9A26BE83886}" type="presParOf" srcId="{4E4F0A68-31BA-495E-9228-C44480F35190}" destId="{B1DC3764-C999-4EEE-88A2-6758474B3B60}" srcOrd="1" destOrd="0" presId="urn:microsoft.com/office/officeart/2005/8/layout/orgChart1"/>
    <dgm:cxn modelId="{C27F0485-AB70-4A02-AA8A-44D327B314DC}" type="presParOf" srcId="{7A1C5627-3966-46A1-B358-21ACBA49BFDF}" destId="{F1865065-5C44-4D72-9EF7-04FE645ADB61}" srcOrd="1" destOrd="0" presId="urn:microsoft.com/office/officeart/2005/8/layout/orgChart1"/>
    <dgm:cxn modelId="{70D2378C-28E0-40B1-A572-CC950D99981D}" type="presParOf" srcId="{F1865065-5C44-4D72-9EF7-04FE645ADB61}" destId="{5A1277B9-1D8C-4D41-9B4B-939ADD8D2502}" srcOrd="0" destOrd="0" presId="urn:microsoft.com/office/officeart/2005/8/layout/orgChart1"/>
    <dgm:cxn modelId="{72A4BB1D-FFBA-4CBB-AFF3-9F4306F5365C}" type="presParOf" srcId="{F1865065-5C44-4D72-9EF7-04FE645ADB61}" destId="{D1EC3D1D-E0C8-4566-9973-5B3169CA5EC1}" srcOrd="1" destOrd="0" presId="urn:microsoft.com/office/officeart/2005/8/layout/orgChart1"/>
    <dgm:cxn modelId="{CB4632FA-E910-4FFC-9DBD-A99B01CEB337}" type="presParOf" srcId="{D1EC3D1D-E0C8-4566-9973-5B3169CA5EC1}" destId="{0AE4817A-0BA8-44E9-910E-7DD25FF94AD0}" srcOrd="0" destOrd="0" presId="urn:microsoft.com/office/officeart/2005/8/layout/orgChart1"/>
    <dgm:cxn modelId="{15EC4AF5-17FD-4316-A26D-AE4545017FD4}" type="presParOf" srcId="{0AE4817A-0BA8-44E9-910E-7DD25FF94AD0}" destId="{C883E05C-B33A-41E9-84B9-690837658A51}" srcOrd="0" destOrd="0" presId="urn:microsoft.com/office/officeart/2005/8/layout/orgChart1"/>
    <dgm:cxn modelId="{F48A21B3-45BF-4D25-B8E7-B6695CF815FE}" type="presParOf" srcId="{0AE4817A-0BA8-44E9-910E-7DD25FF94AD0}" destId="{5B277724-0208-4335-B54D-2F5BDA66ED80}" srcOrd="1" destOrd="0" presId="urn:microsoft.com/office/officeart/2005/8/layout/orgChart1"/>
    <dgm:cxn modelId="{65893902-7837-49BE-AF89-A94901657540}" type="presParOf" srcId="{D1EC3D1D-E0C8-4566-9973-5B3169CA5EC1}" destId="{B3AB297A-3651-488D-BA25-4F81396279FF}" srcOrd="1" destOrd="0" presId="urn:microsoft.com/office/officeart/2005/8/layout/orgChart1"/>
    <dgm:cxn modelId="{D628F1F1-4593-44FD-849A-1134B72847F9}" type="presParOf" srcId="{D1EC3D1D-E0C8-4566-9973-5B3169CA5EC1}" destId="{FEAC43D7-A8BA-4DA1-9A29-D5F62144539E}" srcOrd="2" destOrd="0" presId="urn:microsoft.com/office/officeart/2005/8/layout/orgChart1"/>
    <dgm:cxn modelId="{C59C86D4-856D-4303-8172-A66D1E0FCDEF}" type="presParOf" srcId="{F1865065-5C44-4D72-9EF7-04FE645ADB61}" destId="{E57E4228-CC0C-4CC3-922B-763A263C17CE}" srcOrd="2" destOrd="0" presId="urn:microsoft.com/office/officeart/2005/8/layout/orgChart1"/>
    <dgm:cxn modelId="{3048894D-E650-41ED-889B-5CB224C9AD4E}" type="presParOf" srcId="{F1865065-5C44-4D72-9EF7-04FE645ADB61}" destId="{85CA73DA-6442-4121-8D36-CF7A79F3740A}" srcOrd="3" destOrd="0" presId="urn:microsoft.com/office/officeart/2005/8/layout/orgChart1"/>
    <dgm:cxn modelId="{E366C3E1-0AC8-428A-A156-623DBA85FD60}" type="presParOf" srcId="{85CA73DA-6442-4121-8D36-CF7A79F3740A}" destId="{044DDF42-5E45-49C8-BAF2-EB6ADA8FB435}" srcOrd="0" destOrd="0" presId="urn:microsoft.com/office/officeart/2005/8/layout/orgChart1"/>
    <dgm:cxn modelId="{F0B9ABA1-5EF3-4D3D-82DD-699D5B4D300F}" type="presParOf" srcId="{044DDF42-5E45-49C8-BAF2-EB6ADA8FB435}" destId="{34C96BD3-EC62-4449-8593-034897FAE465}" srcOrd="0" destOrd="0" presId="urn:microsoft.com/office/officeart/2005/8/layout/orgChart1"/>
    <dgm:cxn modelId="{E9973F2F-ED14-4095-864A-D38726319CA3}" type="presParOf" srcId="{044DDF42-5E45-49C8-BAF2-EB6ADA8FB435}" destId="{C00E14C2-FDEA-4169-8EA9-94514CF49B85}" srcOrd="1" destOrd="0" presId="urn:microsoft.com/office/officeart/2005/8/layout/orgChart1"/>
    <dgm:cxn modelId="{1AE64B74-4FF0-4D5B-B351-FE8FACC6CFF8}" type="presParOf" srcId="{85CA73DA-6442-4121-8D36-CF7A79F3740A}" destId="{A941760A-6DAE-40D0-9951-E0E5D138405F}" srcOrd="1" destOrd="0" presId="urn:microsoft.com/office/officeart/2005/8/layout/orgChart1"/>
    <dgm:cxn modelId="{7BE96C09-7B70-4E1B-8EEC-36BE2E5D8783}" type="presParOf" srcId="{85CA73DA-6442-4121-8D36-CF7A79F3740A}" destId="{BA9649D3-1E2E-4F8A-97E1-84C634A7F1BD}" srcOrd="2" destOrd="0" presId="urn:microsoft.com/office/officeart/2005/8/layout/orgChart1"/>
    <dgm:cxn modelId="{B43E43FC-285B-4027-9715-92AB4393EA7C}" type="presParOf" srcId="{7A1C5627-3966-46A1-B358-21ACBA49BFDF}" destId="{2E76F384-1231-4582-8AAD-7494911BC37A}" srcOrd="2" destOrd="0" presId="urn:microsoft.com/office/officeart/2005/8/layout/orgChart1"/>
    <dgm:cxn modelId="{45C7EDF0-C5B3-4C49-BBAF-3D39D0D32951}" type="presParOf" srcId="{63F5B09B-7D8C-45FC-B554-FDD8E293871F}" destId="{C1C72A41-24B2-4EF0-8204-8DEEC5D6410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DE4B5-3559-CB45-86E2-743551314E7A}">
      <dsp:nvSpPr>
        <dsp:cNvPr id="0" name=""/>
        <dsp:cNvSpPr/>
      </dsp:nvSpPr>
      <dsp:spPr>
        <a:xfrm rot="10800000">
          <a:off x="2675263" y="2060"/>
          <a:ext cx="9577197" cy="105184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3836"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kern="1200"/>
            <a:t>Sustainable financing</a:t>
          </a:r>
        </a:p>
      </dsp:txBody>
      <dsp:txXfrm rot="10800000">
        <a:off x="2938225" y="2060"/>
        <a:ext cx="9314235" cy="1051848"/>
      </dsp:txXfrm>
    </dsp:sp>
    <dsp:sp modelId="{71321317-9779-1B45-BC81-6383BC4A6B77}">
      <dsp:nvSpPr>
        <dsp:cNvPr id="0" name=""/>
        <dsp:cNvSpPr/>
      </dsp:nvSpPr>
      <dsp:spPr>
        <a:xfrm>
          <a:off x="1750015" y="17364"/>
          <a:ext cx="1051848" cy="1051848"/>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0B1C0-CD3A-5C49-B1F6-9C2ED456B9ED}">
      <dsp:nvSpPr>
        <dsp:cNvPr id="0" name=""/>
        <dsp:cNvSpPr/>
      </dsp:nvSpPr>
      <dsp:spPr>
        <a:xfrm rot="10800000">
          <a:off x="2675263" y="1367893"/>
          <a:ext cx="9577197" cy="105184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3836"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kern="1200"/>
            <a:t>Infrastructure/supports</a:t>
          </a:r>
        </a:p>
      </dsp:txBody>
      <dsp:txXfrm rot="10800000">
        <a:off x="2938225" y="1367893"/>
        <a:ext cx="9314235" cy="1051848"/>
      </dsp:txXfrm>
    </dsp:sp>
    <dsp:sp modelId="{E5BC65EA-EF2B-574C-B6A7-D443050027C6}">
      <dsp:nvSpPr>
        <dsp:cNvPr id="0" name=""/>
        <dsp:cNvSpPr/>
      </dsp:nvSpPr>
      <dsp:spPr>
        <a:xfrm>
          <a:off x="1836824" y="1350527"/>
          <a:ext cx="1051848" cy="1051848"/>
        </a:xfrm>
        <a:prstGeom prst="ellipse">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CEEFA3-BE70-144B-BAF9-192D37590574}">
      <dsp:nvSpPr>
        <dsp:cNvPr id="0" name=""/>
        <dsp:cNvSpPr/>
      </dsp:nvSpPr>
      <dsp:spPr>
        <a:xfrm rot="10800000">
          <a:off x="2675263" y="2733725"/>
          <a:ext cx="9577197" cy="105184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3836"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kern="1200"/>
            <a:t>Organizational readiness</a:t>
          </a:r>
        </a:p>
      </dsp:txBody>
      <dsp:txXfrm rot="10800000">
        <a:off x="2938225" y="2733725"/>
        <a:ext cx="9314235" cy="1051848"/>
      </dsp:txXfrm>
    </dsp:sp>
    <dsp:sp modelId="{C9EA27B7-023D-3649-AE4C-2CD7AC2636B3}">
      <dsp:nvSpPr>
        <dsp:cNvPr id="0" name=""/>
        <dsp:cNvSpPr/>
      </dsp:nvSpPr>
      <dsp:spPr>
        <a:xfrm>
          <a:off x="1767371" y="2808975"/>
          <a:ext cx="1051848" cy="1051848"/>
        </a:xfrm>
        <a:prstGeom prst="ellipse">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E9B629-5ECD-D040-88CC-067E076D20CC}">
      <dsp:nvSpPr>
        <dsp:cNvPr id="0" name=""/>
        <dsp:cNvSpPr/>
      </dsp:nvSpPr>
      <dsp:spPr>
        <a:xfrm rot="10800000">
          <a:off x="2675263" y="4099558"/>
          <a:ext cx="9577197" cy="105184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3836"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kern="1200"/>
            <a:t>Reflective (trauma-informed) supervision</a:t>
          </a:r>
        </a:p>
      </dsp:txBody>
      <dsp:txXfrm rot="10800000">
        <a:off x="2938225" y="4099558"/>
        <a:ext cx="9314235" cy="1051848"/>
      </dsp:txXfrm>
    </dsp:sp>
    <dsp:sp modelId="{608447CC-A902-1D4A-BD8C-CCAEFA235A95}">
      <dsp:nvSpPr>
        <dsp:cNvPr id="0" name=""/>
        <dsp:cNvSpPr/>
      </dsp:nvSpPr>
      <dsp:spPr>
        <a:xfrm>
          <a:off x="1797906" y="4099558"/>
          <a:ext cx="1051848" cy="1051848"/>
        </a:xfrm>
        <a:prstGeom prst="ellipse">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C1D80D-42FD-7145-B5F1-4FE82542D6FD}">
      <dsp:nvSpPr>
        <dsp:cNvPr id="0" name=""/>
        <dsp:cNvSpPr/>
      </dsp:nvSpPr>
      <dsp:spPr>
        <a:xfrm rot="10800000">
          <a:off x="2675263" y="5465391"/>
          <a:ext cx="9577197" cy="105184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3836"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kern="1200"/>
            <a:t>Workforce development investments</a:t>
          </a:r>
        </a:p>
      </dsp:txBody>
      <dsp:txXfrm rot="10800000">
        <a:off x="2938225" y="5465391"/>
        <a:ext cx="9314235" cy="1051848"/>
      </dsp:txXfrm>
    </dsp:sp>
    <dsp:sp modelId="{B70D3444-BB8C-4742-9605-E9AB2F78C938}">
      <dsp:nvSpPr>
        <dsp:cNvPr id="0" name=""/>
        <dsp:cNvSpPr/>
      </dsp:nvSpPr>
      <dsp:spPr>
        <a:xfrm>
          <a:off x="1784737" y="5465391"/>
          <a:ext cx="1051848" cy="1051848"/>
        </a:xfrm>
        <a:prstGeom prst="ellipse">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0DE7EF-4E23-684E-B830-0F7DB0694D2D}">
      <dsp:nvSpPr>
        <dsp:cNvPr id="0" name=""/>
        <dsp:cNvSpPr/>
      </dsp:nvSpPr>
      <dsp:spPr>
        <a:xfrm rot="10800000">
          <a:off x="2675263" y="6831224"/>
          <a:ext cx="9577197" cy="105184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3836"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kern="1200"/>
            <a:t>Robust evaluation</a:t>
          </a:r>
        </a:p>
      </dsp:txBody>
      <dsp:txXfrm rot="10800000">
        <a:off x="2938225" y="6831224"/>
        <a:ext cx="9314235" cy="1051848"/>
      </dsp:txXfrm>
    </dsp:sp>
    <dsp:sp modelId="{9E71FBB7-DAF0-5545-B240-E54AE3EAC5BF}">
      <dsp:nvSpPr>
        <dsp:cNvPr id="0" name=""/>
        <dsp:cNvSpPr/>
      </dsp:nvSpPr>
      <dsp:spPr>
        <a:xfrm>
          <a:off x="1611119" y="6833284"/>
          <a:ext cx="1051848" cy="1051848"/>
        </a:xfrm>
        <a:prstGeom prst="ellipse">
          <a:avLst/>
        </a:prstGeom>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B38108-CB68-C141-B828-F41578191A26}">
      <dsp:nvSpPr>
        <dsp:cNvPr id="0" name=""/>
        <dsp:cNvSpPr/>
      </dsp:nvSpPr>
      <dsp:spPr>
        <a:xfrm>
          <a:off x="771367" y="0"/>
          <a:ext cx="1507619" cy="2415816"/>
        </a:xfrm>
        <a:prstGeom prst="round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A3E698-74BE-EF4D-BB99-F02D53691642}">
      <dsp:nvSpPr>
        <dsp:cNvPr id="0" name=""/>
        <dsp:cNvSpPr/>
      </dsp:nvSpPr>
      <dsp:spPr>
        <a:xfrm>
          <a:off x="569428" y="1433002"/>
          <a:ext cx="3503447" cy="348209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24460" tIns="124460" rIns="124460" bIns="124460" numCol="1" spcCol="1270" anchor="b" anchorCtr="0">
          <a:noAutofit/>
        </a:bodyPr>
        <a:lstStyle/>
        <a:p>
          <a:pPr marL="0" lvl="0" indent="0" algn="l" defTabSz="2178050">
            <a:lnSpc>
              <a:spcPct val="90000"/>
            </a:lnSpc>
            <a:spcBef>
              <a:spcPct val="0"/>
            </a:spcBef>
            <a:spcAft>
              <a:spcPct val="35000"/>
            </a:spcAft>
            <a:buNone/>
          </a:pPr>
          <a:r>
            <a:rPr lang="en-US" sz="4900" kern="1200">
              <a:solidFill>
                <a:schemeClr val="tx2"/>
              </a:solidFill>
            </a:rPr>
            <a:t>Sustainable = long-term, independent of grants</a:t>
          </a:r>
        </a:p>
      </dsp:txBody>
      <dsp:txXfrm>
        <a:off x="569428" y="1433002"/>
        <a:ext cx="3503447" cy="3482090"/>
      </dsp:txXfrm>
    </dsp:sp>
    <dsp:sp modelId="{C04907CB-F2E8-4C49-B6C3-DE10CA83D00A}">
      <dsp:nvSpPr>
        <dsp:cNvPr id="0" name=""/>
        <dsp:cNvSpPr/>
      </dsp:nvSpPr>
      <dsp:spPr>
        <a:xfrm>
          <a:off x="4519651" y="702726"/>
          <a:ext cx="1566940" cy="1566940"/>
        </a:xfrm>
        <a:prstGeom prst="ellipse">
          <a:avLst/>
        </a:prstGeom>
        <a:blipFill>
          <a:blip xmlns:r="http://schemas.openxmlformats.org/officeDocument/2006/relationships" r:embed="rId3">
            <a:duotone>
              <a:prstClr val="black"/>
              <a:schemeClr val="accent2">
                <a:tint val="45000"/>
                <a:satMod val="400000"/>
              </a:schemeClr>
            </a:duotone>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959024-2CB4-A44C-B7B4-EE963FB23845}">
      <dsp:nvSpPr>
        <dsp:cNvPr id="0" name=""/>
        <dsp:cNvSpPr/>
      </dsp:nvSpPr>
      <dsp:spPr>
        <a:xfrm>
          <a:off x="6086592" y="702726"/>
          <a:ext cx="7562016" cy="156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0" tIns="40640" rIns="81280" bIns="40640" numCol="1" spcCol="1270" anchor="ctr" anchorCtr="0">
          <a:noAutofit/>
        </a:bodyPr>
        <a:lstStyle/>
        <a:p>
          <a:pPr marL="0" lvl="0" indent="0" algn="l" defTabSz="1422400">
            <a:lnSpc>
              <a:spcPct val="90000"/>
            </a:lnSpc>
            <a:spcBef>
              <a:spcPct val="0"/>
            </a:spcBef>
            <a:spcAft>
              <a:spcPct val="35000"/>
            </a:spcAft>
            <a:buNone/>
          </a:pPr>
          <a:r>
            <a:rPr lang="en-US" sz="3200" kern="1200"/>
            <a:t>Public health lacks appropriate </a:t>
          </a:r>
          <a:r>
            <a:rPr lang="en-US" sz="3200" b="1" kern="1200"/>
            <a:t>ongoing</a:t>
          </a:r>
          <a:r>
            <a:rPr lang="en-US" sz="3200" kern="1200"/>
            <a:t> revenue streams</a:t>
          </a:r>
        </a:p>
      </dsp:txBody>
      <dsp:txXfrm>
        <a:off x="6086592" y="702726"/>
        <a:ext cx="7562016" cy="1566940"/>
      </dsp:txXfrm>
    </dsp:sp>
    <dsp:sp modelId="{2BBD5A72-1C49-9D42-8D29-A6ED4D7D4200}">
      <dsp:nvSpPr>
        <dsp:cNvPr id="0" name=""/>
        <dsp:cNvSpPr/>
      </dsp:nvSpPr>
      <dsp:spPr>
        <a:xfrm>
          <a:off x="4519651" y="3103028"/>
          <a:ext cx="1566940" cy="1566940"/>
        </a:xfrm>
        <a:prstGeom prst="ellipse">
          <a:avLst/>
        </a:prstGeom>
        <a:blipFill dpi="0" rotWithShape="1">
          <a:blip xmlns:r="http://schemas.openxmlformats.org/officeDocument/2006/relationships" r:embed="rId5">
            <a:duotone>
              <a:prstClr val="black"/>
              <a:schemeClr val="accent1">
                <a:tint val="45000"/>
                <a:satMod val="400000"/>
              </a:schemeClr>
            </a:duotone>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6B70A9-908C-824B-9E46-6B37460F1BD6}">
      <dsp:nvSpPr>
        <dsp:cNvPr id="0" name=""/>
        <dsp:cNvSpPr/>
      </dsp:nvSpPr>
      <dsp:spPr>
        <a:xfrm>
          <a:off x="6086592" y="2845251"/>
          <a:ext cx="7562016" cy="2082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40" tIns="58420" rIns="116840" bIns="58420" numCol="1" spcCol="1270" anchor="ctr" anchorCtr="0">
          <a:noAutofit/>
        </a:bodyPr>
        <a:lstStyle/>
        <a:p>
          <a:pPr marL="0" lvl="0" indent="0" algn="l" defTabSz="2044700">
            <a:lnSpc>
              <a:spcPct val="90000"/>
            </a:lnSpc>
            <a:spcBef>
              <a:spcPct val="0"/>
            </a:spcBef>
            <a:spcAft>
              <a:spcPct val="35000"/>
            </a:spcAft>
            <a:buNone/>
          </a:pPr>
          <a:r>
            <a:rPr lang="en-US" sz="4600" kern="1200"/>
            <a:t>Employers may also incorporate CHWs into general budgets based on internal ROI</a:t>
          </a:r>
        </a:p>
      </dsp:txBody>
      <dsp:txXfrm>
        <a:off x="6086592" y="2845251"/>
        <a:ext cx="7562016" cy="20824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B36BA-3F58-4E50-A83A-86E3D4C07CA8}">
      <dsp:nvSpPr>
        <dsp:cNvPr id="0" name=""/>
        <dsp:cNvSpPr/>
      </dsp:nvSpPr>
      <dsp:spPr>
        <a:xfrm>
          <a:off x="764976" y="2945"/>
          <a:ext cx="2961679" cy="296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Revenue</a:t>
          </a:r>
        </a:p>
      </dsp:txBody>
      <dsp:txXfrm>
        <a:off x="1198704" y="436673"/>
        <a:ext cx="2094223" cy="2094223"/>
      </dsp:txXfrm>
    </dsp:sp>
    <dsp:sp modelId="{6EF33697-F47C-4118-89AD-311BB31BD7F0}">
      <dsp:nvSpPr>
        <dsp:cNvPr id="0" name=""/>
        <dsp:cNvSpPr/>
      </dsp:nvSpPr>
      <dsp:spPr>
        <a:xfrm>
          <a:off x="1386929" y="3205113"/>
          <a:ext cx="1717774" cy="1717774"/>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1614620" y="3861990"/>
        <a:ext cx="1262392" cy="404020"/>
      </dsp:txXfrm>
    </dsp:sp>
    <dsp:sp modelId="{D49913D0-41AA-4D37-B77E-A3ABFDE33FA0}">
      <dsp:nvSpPr>
        <dsp:cNvPr id="0" name=""/>
        <dsp:cNvSpPr/>
      </dsp:nvSpPr>
      <dsp:spPr>
        <a:xfrm>
          <a:off x="764976" y="5163376"/>
          <a:ext cx="2961679" cy="296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Expenses</a:t>
          </a:r>
        </a:p>
      </dsp:txBody>
      <dsp:txXfrm>
        <a:off x="1198704" y="5597104"/>
        <a:ext cx="2094223" cy="2094223"/>
      </dsp:txXfrm>
    </dsp:sp>
    <dsp:sp modelId="{93B04A71-C068-4314-A63A-0A26BCA14C50}">
      <dsp:nvSpPr>
        <dsp:cNvPr id="0" name=""/>
        <dsp:cNvSpPr/>
      </dsp:nvSpPr>
      <dsp:spPr>
        <a:xfrm>
          <a:off x="4170908" y="3513128"/>
          <a:ext cx="941814" cy="11017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4170908" y="3733477"/>
        <a:ext cx="659270" cy="661046"/>
      </dsp:txXfrm>
    </dsp:sp>
    <dsp:sp modelId="{241C3C19-924F-4EDF-BB61-17BAD806ED56}">
      <dsp:nvSpPr>
        <dsp:cNvPr id="0" name=""/>
        <dsp:cNvSpPr/>
      </dsp:nvSpPr>
      <dsp:spPr>
        <a:xfrm>
          <a:off x="5503664" y="1102320"/>
          <a:ext cx="5923359" cy="59233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Budgeting</a:t>
          </a:r>
        </a:p>
      </dsp:txBody>
      <dsp:txXfrm>
        <a:off x="6371120" y="1969776"/>
        <a:ext cx="4188447" cy="41884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277B9-1D8C-4D41-9B4B-939ADD8D2502}">
      <dsp:nvSpPr>
        <dsp:cNvPr id="0" name=""/>
        <dsp:cNvSpPr/>
      </dsp:nvSpPr>
      <dsp:spPr>
        <a:xfrm>
          <a:off x="9316603" y="4688148"/>
          <a:ext cx="374488" cy="1148432"/>
        </a:xfrm>
        <a:custGeom>
          <a:avLst/>
          <a:gdLst/>
          <a:ahLst/>
          <a:cxnLst/>
          <a:rect l="0" t="0" r="0" b="0"/>
          <a:pathLst>
            <a:path>
              <a:moveTo>
                <a:pt x="0" y="0"/>
              </a:moveTo>
              <a:lnTo>
                <a:pt x="0" y="1148432"/>
              </a:lnTo>
              <a:lnTo>
                <a:pt x="374488" y="11484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907660-A6EA-451E-A7DF-E7C11A17C14B}">
      <dsp:nvSpPr>
        <dsp:cNvPr id="0" name=""/>
        <dsp:cNvSpPr/>
      </dsp:nvSpPr>
      <dsp:spPr>
        <a:xfrm>
          <a:off x="5783926" y="2915568"/>
          <a:ext cx="4531314" cy="524284"/>
        </a:xfrm>
        <a:custGeom>
          <a:avLst/>
          <a:gdLst/>
          <a:ahLst/>
          <a:cxnLst/>
          <a:rect l="0" t="0" r="0" b="0"/>
          <a:pathLst>
            <a:path>
              <a:moveTo>
                <a:pt x="0" y="0"/>
              </a:moveTo>
              <a:lnTo>
                <a:pt x="0" y="262142"/>
              </a:lnTo>
              <a:lnTo>
                <a:pt x="4531314" y="262142"/>
              </a:lnTo>
              <a:lnTo>
                <a:pt x="4531314" y="5242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CC8849-0933-4350-BB23-3D62BF13A1AD}">
      <dsp:nvSpPr>
        <dsp:cNvPr id="0" name=""/>
        <dsp:cNvSpPr/>
      </dsp:nvSpPr>
      <dsp:spPr>
        <a:xfrm>
          <a:off x="6295727" y="4688148"/>
          <a:ext cx="374488" cy="1148432"/>
        </a:xfrm>
        <a:custGeom>
          <a:avLst/>
          <a:gdLst/>
          <a:ahLst/>
          <a:cxnLst/>
          <a:rect l="0" t="0" r="0" b="0"/>
          <a:pathLst>
            <a:path>
              <a:moveTo>
                <a:pt x="0" y="0"/>
              </a:moveTo>
              <a:lnTo>
                <a:pt x="0" y="1148432"/>
              </a:lnTo>
              <a:lnTo>
                <a:pt x="374488" y="11484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73B511-DBBE-40FC-A272-139FD7EFE465}">
      <dsp:nvSpPr>
        <dsp:cNvPr id="0" name=""/>
        <dsp:cNvSpPr/>
      </dsp:nvSpPr>
      <dsp:spPr>
        <a:xfrm>
          <a:off x="5783926" y="2915568"/>
          <a:ext cx="1510438" cy="524284"/>
        </a:xfrm>
        <a:custGeom>
          <a:avLst/>
          <a:gdLst/>
          <a:ahLst/>
          <a:cxnLst/>
          <a:rect l="0" t="0" r="0" b="0"/>
          <a:pathLst>
            <a:path>
              <a:moveTo>
                <a:pt x="0" y="0"/>
              </a:moveTo>
              <a:lnTo>
                <a:pt x="0" y="262142"/>
              </a:lnTo>
              <a:lnTo>
                <a:pt x="1510438" y="262142"/>
              </a:lnTo>
              <a:lnTo>
                <a:pt x="1510438" y="5242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2CA79A-CF58-4390-8BF8-EB248AB26737}">
      <dsp:nvSpPr>
        <dsp:cNvPr id="0" name=""/>
        <dsp:cNvSpPr/>
      </dsp:nvSpPr>
      <dsp:spPr>
        <a:xfrm>
          <a:off x="3274851" y="4688148"/>
          <a:ext cx="374488" cy="1148432"/>
        </a:xfrm>
        <a:custGeom>
          <a:avLst/>
          <a:gdLst/>
          <a:ahLst/>
          <a:cxnLst/>
          <a:rect l="0" t="0" r="0" b="0"/>
          <a:pathLst>
            <a:path>
              <a:moveTo>
                <a:pt x="0" y="0"/>
              </a:moveTo>
              <a:lnTo>
                <a:pt x="0" y="1148432"/>
              </a:lnTo>
              <a:lnTo>
                <a:pt x="374488" y="11484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9DA246-4D26-49DD-AD1C-0F1E9D0386B8}">
      <dsp:nvSpPr>
        <dsp:cNvPr id="0" name=""/>
        <dsp:cNvSpPr/>
      </dsp:nvSpPr>
      <dsp:spPr>
        <a:xfrm>
          <a:off x="4273487" y="2915568"/>
          <a:ext cx="1510438" cy="524284"/>
        </a:xfrm>
        <a:custGeom>
          <a:avLst/>
          <a:gdLst/>
          <a:ahLst/>
          <a:cxnLst/>
          <a:rect l="0" t="0" r="0" b="0"/>
          <a:pathLst>
            <a:path>
              <a:moveTo>
                <a:pt x="1510438" y="0"/>
              </a:moveTo>
              <a:lnTo>
                <a:pt x="1510438" y="262142"/>
              </a:lnTo>
              <a:lnTo>
                <a:pt x="0" y="262142"/>
              </a:lnTo>
              <a:lnTo>
                <a:pt x="0" y="5242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8636B8-2648-453B-B9B1-6CCAB6B5F8A9}">
      <dsp:nvSpPr>
        <dsp:cNvPr id="0" name=""/>
        <dsp:cNvSpPr/>
      </dsp:nvSpPr>
      <dsp:spPr>
        <a:xfrm>
          <a:off x="253975" y="4688148"/>
          <a:ext cx="374488" cy="1148432"/>
        </a:xfrm>
        <a:custGeom>
          <a:avLst/>
          <a:gdLst/>
          <a:ahLst/>
          <a:cxnLst/>
          <a:rect l="0" t="0" r="0" b="0"/>
          <a:pathLst>
            <a:path>
              <a:moveTo>
                <a:pt x="0" y="0"/>
              </a:moveTo>
              <a:lnTo>
                <a:pt x="0" y="1148432"/>
              </a:lnTo>
              <a:lnTo>
                <a:pt x="374488" y="11484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E82AA5-06D3-449B-AC9A-EFB28F3FBF1A}">
      <dsp:nvSpPr>
        <dsp:cNvPr id="0" name=""/>
        <dsp:cNvSpPr/>
      </dsp:nvSpPr>
      <dsp:spPr>
        <a:xfrm>
          <a:off x="1252611" y="2915568"/>
          <a:ext cx="4531314" cy="524284"/>
        </a:xfrm>
        <a:custGeom>
          <a:avLst/>
          <a:gdLst/>
          <a:ahLst/>
          <a:cxnLst/>
          <a:rect l="0" t="0" r="0" b="0"/>
          <a:pathLst>
            <a:path>
              <a:moveTo>
                <a:pt x="4531314" y="0"/>
              </a:moveTo>
              <a:lnTo>
                <a:pt x="4531314" y="262142"/>
              </a:lnTo>
              <a:lnTo>
                <a:pt x="0" y="262142"/>
              </a:lnTo>
              <a:lnTo>
                <a:pt x="0" y="5242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A8BB29-0EBC-42E3-A2D4-3762BB66F596}">
      <dsp:nvSpPr>
        <dsp:cNvPr id="0" name=""/>
        <dsp:cNvSpPr/>
      </dsp:nvSpPr>
      <dsp:spPr>
        <a:xfrm>
          <a:off x="4535630" y="166727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Director</a:t>
          </a:r>
        </a:p>
      </dsp:txBody>
      <dsp:txXfrm>
        <a:off x="4535630" y="1667272"/>
        <a:ext cx="2496591" cy="1248295"/>
      </dsp:txXfrm>
    </dsp:sp>
    <dsp:sp modelId="{223869B2-8BBC-40BC-88A2-356B865C57A8}">
      <dsp:nvSpPr>
        <dsp:cNvPr id="0" name=""/>
        <dsp:cNvSpPr/>
      </dsp:nvSpPr>
      <dsp:spPr>
        <a:xfrm>
          <a:off x="4316" y="343985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Manager</a:t>
          </a:r>
        </a:p>
      </dsp:txBody>
      <dsp:txXfrm>
        <a:off x="4316" y="3439852"/>
        <a:ext cx="2496591" cy="1248295"/>
      </dsp:txXfrm>
    </dsp:sp>
    <dsp:sp modelId="{D7D0DF86-53CE-4BB6-9876-353A7978A94B}">
      <dsp:nvSpPr>
        <dsp:cNvPr id="0" name=""/>
        <dsp:cNvSpPr/>
      </dsp:nvSpPr>
      <dsp:spPr>
        <a:xfrm>
          <a:off x="628463" y="521243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Six CHWs</a:t>
          </a:r>
        </a:p>
      </dsp:txBody>
      <dsp:txXfrm>
        <a:off x="628463" y="5212432"/>
        <a:ext cx="2496591" cy="1248295"/>
      </dsp:txXfrm>
    </dsp:sp>
    <dsp:sp modelId="{509A3FAC-66EB-4590-8921-0548B2226176}">
      <dsp:nvSpPr>
        <dsp:cNvPr id="0" name=""/>
        <dsp:cNvSpPr/>
      </dsp:nvSpPr>
      <dsp:spPr>
        <a:xfrm>
          <a:off x="3025192" y="343985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Manager</a:t>
          </a:r>
        </a:p>
      </dsp:txBody>
      <dsp:txXfrm>
        <a:off x="3025192" y="3439852"/>
        <a:ext cx="2496591" cy="1248295"/>
      </dsp:txXfrm>
    </dsp:sp>
    <dsp:sp modelId="{3849052D-0C11-43E5-8F1E-B88F0A0594D9}">
      <dsp:nvSpPr>
        <dsp:cNvPr id="0" name=""/>
        <dsp:cNvSpPr/>
      </dsp:nvSpPr>
      <dsp:spPr>
        <a:xfrm>
          <a:off x="3649340" y="521243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Six CHWs</a:t>
          </a:r>
        </a:p>
      </dsp:txBody>
      <dsp:txXfrm>
        <a:off x="3649340" y="5212432"/>
        <a:ext cx="2496591" cy="1248295"/>
      </dsp:txXfrm>
    </dsp:sp>
    <dsp:sp modelId="{BBFF8FD8-7B9C-4B3E-9E15-A9B54D825CD2}">
      <dsp:nvSpPr>
        <dsp:cNvPr id="0" name=""/>
        <dsp:cNvSpPr/>
      </dsp:nvSpPr>
      <dsp:spPr>
        <a:xfrm>
          <a:off x="6046068" y="343985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Manager</a:t>
          </a:r>
        </a:p>
      </dsp:txBody>
      <dsp:txXfrm>
        <a:off x="6046068" y="3439852"/>
        <a:ext cx="2496591" cy="1248295"/>
      </dsp:txXfrm>
    </dsp:sp>
    <dsp:sp modelId="{4543469B-3C33-483F-AB16-DACEEB8EE402}">
      <dsp:nvSpPr>
        <dsp:cNvPr id="0" name=""/>
        <dsp:cNvSpPr/>
      </dsp:nvSpPr>
      <dsp:spPr>
        <a:xfrm>
          <a:off x="6670216" y="521243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Six CHWs</a:t>
          </a:r>
        </a:p>
      </dsp:txBody>
      <dsp:txXfrm>
        <a:off x="6670216" y="5212432"/>
        <a:ext cx="2496591" cy="1248295"/>
      </dsp:txXfrm>
    </dsp:sp>
    <dsp:sp modelId="{462BAAA9-586C-442C-96B6-2DD567D7EEC7}">
      <dsp:nvSpPr>
        <dsp:cNvPr id="0" name=""/>
        <dsp:cNvSpPr/>
      </dsp:nvSpPr>
      <dsp:spPr>
        <a:xfrm>
          <a:off x="9066944" y="343985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Manager</a:t>
          </a:r>
        </a:p>
      </dsp:txBody>
      <dsp:txXfrm>
        <a:off x="9066944" y="3439852"/>
        <a:ext cx="2496591" cy="1248295"/>
      </dsp:txXfrm>
    </dsp:sp>
    <dsp:sp modelId="{C883E05C-B33A-41E9-84B9-690837658A51}">
      <dsp:nvSpPr>
        <dsp:cNvPr id="0" name=""/>
        <dsp:cNvSpPr/>
      </dsp:nvSpPr>
      <dsp:spPr>
        <a:xfrm>
          <a:off x="9691092" y="521243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Six CHWs </a:t>
          </a:r>
        </a:p>
      </dsp:txBody>
      <dsp:txXfrm>
        <a:off x="9691092" y="5212432"/>
        <a:ext cx="2496591" cy="12482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277B9-1D8C-4D41-9B4B-939ADD8D2502}">
      <dsp:nvSpPr>
        <dsp:cNvPr id="0" name=""/>
        <dsp:cNvSpPr/>
      </dsp:nvSpPr>
      <dsp:spPr>
        <a:xfrm>
          <a:off x="10267838" y="4481184"/>
          <a:ext cx="250310" cy="767618"/>
        </a:xfrm>
        <a:custGeom>
          <a:avLst/>
          <a:gdLst/>
          <a:ahLst/>
          <a:cxnLst/>
          <a:rect l="0" t="0" r="0" b="0"/>
          <a:pathLst>
            <a:path>
              <a:moveTo>
                <a:pt x="0" y="0"/>
              </a:moveTo>
              <a:lnTo>
                <a:pt x="0" y="767618"/>
              </a:lnTo>
              <a:lnTo>
                <a:pt x="250310" y="76761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907660-A6EA-451E-A7DF-E7C11A17C14B}">
      <dsp:nvSpPr>
        <dsp:cNvPr id="0" name=""/>
        <dsp:cNvSpPr/>
      </dsp:nvSpPr>
      <dsp:spPr>
        <a:xfrm>
          <a:off x="5887408" y="3296382"/>
          <a:ext cx="5047924" cy="350434"/>
        </a:xfrm>
        <a:custGeom>
          <a:avLst/>
          <a:gdLst/>
          <a:ahLst/>
          <a:cxnLst/>
          <a:rect l="0" t="0" r="0" b="0"/>
          <a:pathLst>
            <a:path>
              <a:moveTo>
                <a:pt x="0" y="0"/>
              </a:moveTo>
              <a:lnTo>
                <a:pt x="0" y="175217"/>
              </a:lnTo>
              <a:lnTo>
                <a:pt x="5047924" y="175217"/>
              </a:lnTo>
              <a:lnTo>
                <a:pt x="5047924" y="3504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CC8849-0933-4350-BB23-3D62BF13A1AD}">
      <dsp:nvSpPr>
        <dsp:cNvPr id="0" name=""/>
        <dsp:cNvSpPr/>
      </dsp:nvSpPr>
      <dsp:spPr>
        <a:xfrm>
          <a:off x="8248668" y="4481184"/>
          <a:ext cx="250310" cy="767618"/>
        </a:xfrm>
        <a:custGeom>
          <a:avLst/>
          <a:gdLst/>
          <a:ahLst/>
          <a:cxnLst/>
          <a:rect l="0" t="0" r="0" b="0"/>
          <a:pathLst>
            <a:path>
              <a:moveTo>
                <a:pt x="0" y="0"/>
              </a:moveTo>
              <a:lnTo>
                <a:pt x="0" y="767618"/>
              </a:lnTo>
              <a:lnTo>
                <a:pt x="250310" y="76761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73B511-DBBE-40FC-A272-139FD7EFE465}">
      <dsp:nvSpPr>
        <dsp:cNvPr id="0" name=""/>
        <dsp:cNvSpPr/>
      </dsp:nvSpPr>
      <dsp:spPr>
        <a:xfrm>
          <a:off x="5887408" y="3296382"/>
          <a:ext cx="3028754" cy="350434"/>
        </a:xfrm>
        <a:custGeom>
          <a:avLst/>
          <a:gdLst/>
          <a:ahLst/>
          <a:cxnLst/>
          <a:rect l="0" t="0" r="0" b="0"/>
          <a:pathLst>
            <a:path>
              <a:moveTo>
                <a:pt x="0" y="0"/>
              </a:moveTo>
              <a:lnTo>
                <a:pt x="0" y="175217"/>
              </a:lnTo>
              <a:lnTo>
                <a:pt x="3028754" y="175217"/>
              </a:lnTo>
              <a:lnTo>
                <a:pt x="3028754" y="3504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2CA79A-CF58-4390-8BF8-EB248AB26737}">
      <dsp:nvSpPr>
        <dsp:cNvPr id="0" name=""/>
        <dsp:cNvSpPr/>
      </dsp:nvSpPr>
      <dsp:spPr>
        <a:xfrm>
          <a:off x="6229498" y="4481184"/>
          <a:ext cx="250310" cy="767618"/>
        </a:xfrm>
        <a:custGeom>
          <a:avLst/>
          <a:gdLst/>
          <a:ahLst/>
          <a:cxnLst/>
          <a:rect l="0" t="0" r="0" b="0"/>
          <a:pathLst>
            <a:path>
              <a:moveTo>
                <a:pt x="0" y="0"/>
              </a:moveTo>
              <a:lnTo>
                <a:pt x="0" y="767618"/>
              </a:lnTo>
              <a:lnTo>
                <a:pt x="250310" y="76761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9DA246-4D26-49DD-AD1C-0F1E9D0386B8}">
      <dsp:nvSpPr>
        <dsp:cNvPr id="0" name=""/>
        <dsp:cNvSpPr/>
      </dsp:nvSpPr>
      <dsp:spPr>
        <a:xfrm>
          <a:off x="5887408" y="3296382"/>
          <a:ext cx="1009584" cy="350434"/>
        </a:xfrm>
        <a:custGeom>
          <a:avLst/>
          <a:gdLst/>
          <a:ahLst/>
          <a:cxnLst/>
          <a:rect l="0" t="0" r="0" b="0"/>
          <a:pathLst>
            <a:path>
              <a:moveTo>
                <a:pt x="0" y="0"/>
              </a:moveTo>
              <a:lnTo>
                <a:pt x="0" y="175217"/>
              </a:lnTo>
              <a:lnTo>
                <a:pt x="1009584" y="175217"/>
              </a:lnTo>
              <a:lnTo>
                <a:pt x="1009584" y="3504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8636B8-2648-453B-B9B1-6CCAB6B5F8A9}">
      <dsp:nvSpPr>
        <dsp:cNvPr id="0" name=""/>
        <dsp:cNvSpPr/>
      </dsp:nvSpPr>
      <dsp:spPr>
        <a:xfrm>
          <a:off x="4210329" y="4481184"/>
          <a:ext cx="250310" cy="767618"/>
        </a:xfrm>
        <a:custGeom>
          <a:avLst/>
          <a:gdLst/>
          <a:ahLst/>
          <a:cxnLst/>
          <a:rect l="0" t="0" r="0" b="0"/>
          <a:pathLst>
            <a:path>
              <a:moveTo>
                <a:pt x="0" y="0"/>
              </a:moveTo>
              <a:lnTo>
                <a:pt x="0" y="767618"/>
              </a:lnTo>
              <a:lnTo>
                <a:pt x="250310" y="76761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E82AA5-06D3-449B-AC9A-EFB28F3FBF1A}">
      <dsp:nvSpPr>
        <dsp:cNvPr id="0" name=""/>
        <dsp:cNvSpPr/>
      </dsp:nvSpPr>
      <dsp:spPr>
        <a:xfrm>
          <a:off x="4877823" y="3296382"/>
          <a:ext cx="1009584" cy="350434"/>
        </a:xfrm>
        <a:custGeom>
          <a:avLst/>
          <a:gdLst/>
          <a:ahLst/>
          <a:cxnLst/>
          <a:rect l="0" t="0" r="0" b="0"/>
          <a:pathLst>
            <a:path>
              <a:moveTo>
                <a:pt x="1009584" y="0"/>
              </a:moveTo>
              <a:lnTo>
                <a:pt x="1009584" y="175217"/>
              </a:lnTo>
              <a:lnTo>
                <a:pt x="0" y="175217"/>
              </a:lnTo>
              <a:lnTo>
                <a:pt x="0" y="3504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0B51CE-DA34-4003-B2D7-FEDCE5149609}">
      <dsp:nvSpPr>
        <dsp:cNvPr id="0" name=""/>
        <dsp:cNvSpPr/>
      </dsp:nvSpPr>
      <dsp:spPr>
        <a:xfrm>
          <a:off x="2191159" y="4481184"/>
          <a:ext cx="250310" cy="767618"/>
        </a:xfrm>
        <a:custGeom>
          <a:avLst/>
          <a:gdLst/>
          <a:ahLst/>
          <a:cxnLst/>
          <a:rect l="0" t="0" r="0" b="0"/>
          <a:pathLst>
            <a:path>
              <a:moveTo>
                <a:pt x="0" y="0"/>
              </a:moveTo>
              <a:lnTo>
                <a:pt x="0" y="767618"/>
              </a:lnTo>
              <a:lnTo>
                <a:pt x="250310" y="76761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D9AAD8-B48A-4071-94C9-E2DE3A42E7D2}">
      <dsp:nvSpPr>
        <dsp:cNvPr id="0" name=""/>
        <dsp:cNvSpPr/>
      </dsp:nvSpPr>
      <dsp:spPr>
        <a:xfrm>
          <a:off x="2858653" y="3296382"/>
          <a:ext cx="3028754" cy="350434"/>
        </a:xfrm>
        <a:custGeom>
          <a:avLst/>
          <a:gdLst/>
          <a:ahLst/>
          <a:cxnLst/>
          <a:rect l="0" t="0" r="0" b="0"/>
          <a:pathLst>
            <a:path>
              <a:moveTo>
                <a:pt x="3028754" y="0"/>
              </a:moveTo>
              <a:lnTo>
                <a:pt x="3028754" y="175217"/>
              </a:lnTo>
              <a:lnTo>
                <a:pt x="0" y="175217"/>
              </a:lnTo>
              <a:lnTo>
                <a:pt x="0" y="3504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64C831-B4C2-4DA1-AD8E-BAB2C643F64A}">
      <dsp:nvSpPr>
        <dsp:cNvPr id="0" name=""/>
        <dsp:cNvSpPr/>
      </dsp:nvSpPr>
      <dsp:spPr>
        <a:xfrm>
          <a:off x="171989" y="4481184"/>
          <a:ext cx="250310" cy="767618"/>
        </a:xfrm>
        <a:custGeom>
          <a:avLst/>
          <a:gdLst/>
          <a:ahLst/>
          <a:cxnLst/>
          <a:rect l="0" t="0" r="0" b="0"/>
          <a:pathLst>
            <a:path>
              <a:moveTo>
                <a:pt x="0" y="0"/>
              </a:moveTo>
              <a:lnTo>
                <a:pt x="0" y="767618"/>
              </a:lnTo>
              <a:lnTo>
                <a:pt x="250310" y="76761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A2AFFB-EAA6-4156-829C-5C2667523CF9}">
      <dsp:nvSpPr>
        <dsp:cNvPr id="0" name=""/>
        <dsp:cNvSpPr/>
      </dsp:nvSpPr>
      <dsp:spPr>
        <a:xfrm>
          <a:off x="839483" y="3296382"/>
          <a:ext cx="5047924" cy="350434"/>
        </a:xfrm>
        <a:custGeom>
          <a:avLst/>
          <a:gdLst/>
          <a:ahLst/>
          <a:cxnLst/>
          <a:rect l="0" t="0" r="0" b="0"/>
          <a:pathLst>
            <a:path>
              <a:moveTo>
                <a:pt x="5047924" y="0"/>
              </a:moveTo>
              <a:lnTo>
                <a:pt x="5047924" y="175217"/>
              </a:lnTo>
              <a:lnTo>
                <a:pt x="0" y="175217"/>
              </a:lnTo>
              <a:lnTo>
                <a:pt x="0" y="3504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A8BB29-0EBC-42E3-A2D4-3762BB66F596}">
      <dsp:nvSpPr>
        <dsp:cNvPr id="0" name=""/>
        <dsp:cNvSpPr/>
      </dsp:nvSpPr>
      <dsp:spPr>
        <a:xfrm>
          <a:off x="5053040" y="2462014"/>
          <a:ext cx="1668735" cy="8343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Director</a:t>
          </a:r>
        </a:p>
      </dsp:txBody>
      <dsp:txXfrm>
        <a:off x="5053040" y="2462014"/>
        <a:ext cx="1668735" cy="834367"/>
      </dsp:txXfrm>
    </dsp:sp>
    <dsp:sp modelId="{296D5AD4-0512-4AD6-B32F-9378914C9D71}">
      <dsp:nvSpPr>
        <dsp:cNvPr id="0" name=""/>
        <dsp:cNvSpPr/>
      </dsp:nvSpPr>
      <dsp:spPr>
        <a:xfrm>
          <a:off x="5115" y="3646816"/>
          <a:ext cx="1668735" cy="8343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Manager</a:t>
          </a:r>
        </a:p>
      </dsp:txBody>
      <dsp:txXfrm>
        <a:off x="5115" y="3646816"/>
        <a:ext cx="1668735" cy="834367"/>
      </dsp:txXfrm>
    </dsp:sp>
    <dsp:sp modelId="{B1FF8B42-3A50-4293-A737-896874BB41E7}">
      <dsp:nvSpPr>
        <dsp:cNvPr id="0" name=""/>
        <dsp:cNvSpPr/>
      </dsp:nvSpPr>
      <dsp:spPr>
        <a:xfrm>
          <a:off x="422299" y="4831618"/>
          <a:ext cx="1668735" cy="8343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12 CHWs</a:t>
          </a:r>
        </a:p>
      </dsp:txBody>
      <dsp:txXfrm>
        <a:off x="422299" y="4831618"/>
        <a:ext cx="1668735" cy="834367"/>
      </dsp:txXfrm>
    </dsp:sp>
    <dsp:sp modelId="{56145DEA-6229-4B53-BEC6-72D9E7FB14D2}">
      <dsp:nvSpPr>
        <dsp:cNvPr id="0" name=""/>
        <dsp:cNvSpPr/>
      </dsp:nvSpPr>
      <dsp:spPr>
        <a:xfrm>
          <a:off x="2024285" y="3646816"/>
          <a:ext cx="1668735" cy="8343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Manager</a:t>
          </a:r>
        </a:p>
      </dsp:txBody>
      <dsp:txXfrm>
        <a:off x="2024285" y="3646816"/>
        <a:ext cx="1668735" cy="834367"/>
      </dsp:txXfrm>
    </dsp:sp>
    <dsp:sp modelId="{AD7D5860-2AB3-4D45-BBA0-0ABC8C99A04B}">
      <dsp:nvSpPr>
        <dsp:cNvPr id="0" name=""/>
        <dsp:cNvSpPr/>
      </dsp:nvSpPr>
      <dsp:spPr>
        <a:xfrm>
          <a:off x="2441469" y="4831618"/>
          <a:ext cx="1668735" cy="8343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12 CHWs</a:t>
          </a:r>
        </a:p>
      </dsp:txBody>
      <dsp:txXfrm>
        <a:off x="2441469" y="4831618"/>
        <a:ext cx="1668735" cy="834367"/>
      </dsp:txXfrm>
    </dsp:sp>
    <dsp:sp modelId="{223869B2-8BBC-40BC-88A2-356B865C57A8}">
      <dsp:nvSpPr>
        <dsp:cNvPr id="0" name=""/>
        <dsp:cNvSpPr/>
      </dsp:nvSpPr>
      <dsp:spPr>
        <a:xfrm>
          <a:off x="4043455" y="3646816"/>
          <a:ext cx="1668735" cy="8343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Manager</a:t>
          </a:r>
        </a:p>
      </dsp:txBody>
      <dsp:txXfrm>
        <a:off x="4043455" y="3646816"/>
        <a:ext cx="1668735" cy="834367"/>
      </dsp:txXfrm>
    </dsp:sp>
    <dsp:sp modelId="{D7D0DF86-53CE-4BB6-9876-353A7978A94B}">
      <dsp:nvSpPr>
        <dsp:cNvPr id="0" name=""/>
        <dsp:cNvSpPr/>
      </dsp:nvSpPr>
      <dsp:spPr>
        <a:xfrm>
          <a:off x="4460639" y="4831618"/>
          <a:ext cx="1668735" cy="8343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12 CHWs</a:t>
          </a:r>
        </a:p>
      </dsp:txBody>
      <dsp:txXfrm>
        <a:off x="4460639" y="4831618"/>
        <a:ext cx="1668735" cy="834367"/>
      </dsp:txXfrm>
    </dsp:sp>
    <dsp:sp modelId="{509A3FAC-66EB-4590-8921-0548B2226176}">
      <dsp:nvSpPr>
        <dsp:cNvPr id="0" name=""/>
        <dsp:cNvSpPr/>
      </dsp:nvSpPr>
      <dsp:spPr>
        <a:xfrm>
          <a:off x="6062625" y="3646816"/>
          <a:ext cx="1668735" cy="8343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Manager</a:t>
          </a:r>
        </a:p>
      </dsp:txBody>
      <dsp:txXfrm>
        <a:off x="6062625" y="3646816"/>
        <a:ext cx="1668735" cy="834367"/>
      </dsp:txXfrm>
    </dsp:sp>
    <dsp:sp modelId="{3849052D-0C11-43E5-8F1E-B88F0A0594D9}">
      <dsp:nvSpPr>
        <dsp:cNvPr id="0" name=""/>
        <dsp:cNvSpPr/>
      </dsp:nvSpPr>
      <dsp:spPr>
        <a:xfrm>
          <a:off x="6479809" y="4831618"/>
          <a:ext cx="1668735" cy="8343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12 CHWs</a:t>
          </a:r>
        </a:p>
      </dsp:txBody>
      <dsp:txXfrm>
        <a:off x="6479809" y="4831618"/>
        <a:ext cx="1668735" cy="834367"/>
      </dsp:txXfrm>
    </dsp:sp>
    <dsp:sp modelId="{BBFF8FD8-7B9C-4B3E-9E15-A9B54D825CD2}">
      <dsp:nvSpPr>
        <dsp:cNvPr id="0" name=""/>
        <dsp:cNvSpPr/>
      </dsp:nvSpPr>
      <dsp:spPr>
        <a:xfrm>
          <a:off x="8081795" y="3646816"/>
          <a:ext cx="1668735" cy="8343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Manager</a:t>
          </a:r>
        </a:p>
      </dsp:txBody>
      <dsp:txXfrm>
        <a:off x="8081795" y="3646816"/>
        <a:ext cx="1668735" cy="834367"/>
      </dsp:txXfrm>
    </dsp:sp>
    <dsp:sp modelId="{4543469B-3C33-483F-AB16-DACEEB8EE402}">
      <dsp:nvSpPr>
        <dsp:cNvPr id="0" name=""/>
        <dsp:cNvSpPr/>
      </dsp:nvSpPr>
      <dsp:spPr>
        <a:xfrm>
          <a:off x="8498978" y="4831618"/>
          <a:ext cx="1668735" cy="8343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12 CHWs</a:t>
          </a:r>
        </a:p>
      </dsp:txBody>
      <dsp:txXfrm>
        <a:off x="8498978" y="4831618"/>
        <a:ext cx="1668735" cy="834367"/>
      </dsp:txXfrm>
    </dsp:sp>
    <dsp:sp modelId="{462BAAA9-586C-442C-96B6-2DD567D7EEC7}">
      <dsp:nvSpPr>
        <dsp:cNvPr id="0" name=""/>
        <dsp:cNvSpPr/>
      </dsp:nvSpPr>
      <dsp:spPr>
        <a:xfrm>
          <a:off x="10100964" y="3646816"/>
          <a:ext cx="1668735" cy="8343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Manager</a:t>
          </a:r>
        </a:p>
      </dsp:txBody>
      <dsp:txXfrm>
        <a:off x="10100964" y="3646816"/>
        <a:ext cx="1668735" cy="834367"/>
      </dsp:txXfrm>
    </dsp:sp>
    <dsp:sp modelId="{C883E05C-B33A-41E9-84B9-690837658A51}">
      <dsp:nvSpPr>
        <dsp:cNvPr id="0" name=""/>
        <dsp:cNvSpPr/>
      </dsp:nvSpPr>
      <dsp:spPr>
        <a:xfrm>
          <a:off x="10518148" y="4831618"/>
          <a:ext cx="1668735" cy="8343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12 CHWs </a:t>
          </a:r>
        </a:p>
      </dsp:txBody>
      <dsp:txXfrm>
        <a:off x="10518148" y="4831618"/>
        <a:ext cx="1668735" cy="8343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E4228-CC0C-4CC3-922B-763A263C17CE}">
      <dsp:nvSpPr>
        <dsp:cNvPr id="0" name=""/>
        <dsp:cNvSpPr/>
      </dsp:nvSpPr>
      <dsp:spPr>
        <a:xfrm>
          <a:off x="9316603" y="3801858"/>
          <a:ext cx="374488" cy="2921012"/>
        </a:xfrm>
        <a:custGeom>
          <a:avLst/>
          <a:gdLst/>
          <a:ahLst/>
          <a:cxnLst/>
          <a:rect l="0" t="0" r="0" b="0"/>
          <a:pathLst>
            <a:path>
              <a:moveTo>
                <a:pt x="0" y="0"/>
              </a:moveTo>
              <a:lnTo>
                <a:pt x="0" y="2921012"/>
              </a:lnTo>
              <a:lnTo>
                <a:pt x="374488" y="292101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1277B9-1D8C-4D41-9B4B-939ADD8D2502}">
      <dsp:nvSpPr>
        <dsp:cNvPr id="0" name=""/>
        <dsp:cNvSpPr/>
      </dsp:nvSpPr>
      <dsp:spPr>
        <a:xfrm>
          <a:off x="9316603" y="3801858"/>
          <a:ext cx="374488" cy="1148432"/>
        </a:xfrm>
        <a:custGeom>
          <a:avLst/>
          <a:gdLst/>
          <a:ahLst/>
          <a:cxnLst/>
          <a:rect l="0" t="0" r="0" b="0"/>
          <a:pathLst>
            <a:path>
              <a:moveTo>
                <a:pt x="0" y="0"/>
              </a:moveTo>
              <a:lnTo>
                <a:pt x="0" y="1148432"/>
              </a:lnTo>
              <a:lnTo>
                <a:pt x="374488" y="11484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907660-A6EA-451E-A7DF-E7C11A17C14B}">
      <dsp:nvSpPr>
        <dsp:cNvPr id="0" name=""/>
        <dsp:cNvSpPr/>
      </dsp:nvSpPr>
      <dsp:spPr>
        <a:xfrm>
          <a:off x="5783926" y="2029278"/>
          <a:ext cx="4531314" cy="524284"/>
        </a:xfrm>
        <a:custGeom>
          <a:avLst/>
          <a:gdLst/>
          <a:ahLst/>
          <a:cxnLst/>
          <a:rect l="0" t="0" r="0" b="0"/>
          <a:pathLst>
            <a:path>
              <a:moveTo>
                <a:pt x="0" y="0"/>
              </a:moveTo>
              <a:lnTo>
                <a:pt x="0" y="262142"/>
              </a:lnTo>
              <a:lnTo>
                <a:pt x="4531314" y="262142"/>
              </a:lnTo>
              <a:lnTo>
                <a:pt x="4531314" y="5242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CC8849-0933-4350-BB23-3D62BF13A1AD}">
      <dsp:nvSpPr>
        <dsp:cNvPr id="0" name=""/>
        <dsp:cNvSpPr/>
      </dsp:nvSpPr>
      <dsp:spPr>
        <a:xfrm>
          <a:off x="6295727" y="3801858"/>
          <a:ext cx="374488" cy="1148432"/>
        </a:xfrm>
        <a:custGeom>
          <a:avLst/>
          <a:gdLst/>
          <a:ahLst/>
          <a:cxnLst/>
          <a:rect l="0" t="0" r="0" b="0"/>
          <a:pathLst>
            <a:path>
              <a:moveTo>
                <a:pt x="0" y="0"/>
              </a:moveTo>
              <a:lnTo>
                <a:pt x="0" y="1148432"/>
              </a:lnTo>
              <a:lnTo>
                <a:pt x="374488" y="11484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73B511-DBBE-40FC-A272-139FD7EFE465}">
      <dsp:nvSpPr>
        <dsp:cNvPr id="0" name=""/>
        <dsp:cNvSpPr/>
      </dsp:nvSpPr>
      <dsp:spPr>
        <a:xfrm>
          <a:off x="5783926" y="2029278"/>
          <a:ext cx="1510438" cy="524284"/>
        </a:xfrm>
        <a:custGeom>
          <a:avLst/>
          <a:gdLst/>
          <a:ahLst/>
          <a:cxnLst/>
          <a:rect l="0" t="0" r="0" b="0"/>
          <a:pathLst>
            <a:path>
              <a:moveTo>
                <a:pt x="0" y="0"/>
              </a:moveTo>
              <a:lnTo>
                <a:pt x="0" y="262142"/>
              </a:lnTo>
              <a:lnTo>
                <a:pt x="1510438" y="262142"/>
              </a:lnTo>
              <a:lnTo>
                <a:pt x="1510438" y="5242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2CA79A-CF58-4390-8BF8-EB248AB26737}">
      <dsp:nvSpPr>
        <dsp:cNvPr id="0" name=""/>
        <dsp:cNvSpPr/>
      </dsp:nvSpPr>
      <dsp:spPr>
        <a:xfrm>
          <a:off x="3274851" y="3801858"/>
          <a:ext cx="374488" cy="1148432"/>
        </a:xfrm>
        <a:custGeom>
          <a:avLst/>
          <a:gdLst/>
          <a:ahLst/>
          <a:cxnLst/>
          <a:rect l="0" t="0" r="0" b="0"/>
          <a:pathLst>
            <a:path>
              <a:moveTo>
                <a:pt x="0" y="0"/>
              </a:moveTo>
              <a:lnTo>
                <a:pt x="0" y="1148432"/>
              </a:lnTo>
              <a:lnTo>
                <a:pt x="374488" y="11484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9DA246-4D26-49DD-AD1C-0F1E9D0386B8}">
      <dsp:nvSpPr>
        <dsp:cNvPr id="0" name=""/>
        <dsp:cNvSpPr/>
      </dsp:nvSpPr>
      <dsp:spPr>
        <a:xfrm>
          <a:off x="4273487" y="2029278"/>
          <a:ext cx="1510438" cy="524284"/>
        </a:xfrm>
        <a:custGeom>
          <a:avLst/>
          <a:gdLst/>
          <a:ahLst/>
          <a:cxnLst/>
          <a:rect l="0" t="0" r="0" b="0"/>
          <a:pathLst>
            <a:path>
              <a:moveTo>
                <a:pt x="1510438" y="0"/>
              </a:moveTo>
              <a:lnTo>
                <a:pt x="1510438" y="262142"/>
              </a:lnTo>
              <a:lnTo>
                <a:pt x="0" y="262142"/>
              </a:lnTo>
              <a:lnTo>
                <a:pt x="0" y="5242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8636B8-2648-453B-B9B1-6CCAB6B5F8A9}">
      <dsp:nvSpPr>
        <dsp:cNvPr id="0" name=""/>
        <dsp:cNvSpPr/>
      </dsp:nvSpPr>
      <dsp:spPr>
        <a:xfrm>
          <a:off x="253975" y="3801858"/>
          <a:ext cx="374488" cy="1148432"/>
        </a:xfrm>
        <a:custGeom>
          <a:avLst/>
          <a:gdLst/>
          <a:ahLst/>
          <a:cxnLst/>
          <a:rect l="0" t="0" r="0" b="0"/>
          <a:pathLst>
            <a:path>
              <a:moveTo>
                <a:pt x="0" y="0"/>
              </a:moveTo>
              <a:lnTo>
                <a:pt x="0" y="1148432"/>
              </a:lnTo>
              <a:lnTo>
                <a:pt x="374488" y="11484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E82AA5-06D3-449B-AC9A-EFB28F3FBF1A}">
      <dsp:nvSpPr>
        <dsp:cNvPr id="0" name=""/>
        <dsp:cNvSpPr/>
      </dsp:nvSpPr>
      <dsp:spPr>
        <a:xfrm>
          <a:off x="1252611" y="2029278"/>
          <a:ext cx="4531314" cy="524284"/>
        </a:xfrm>
        <a:custGeom>
          <a:avLst/>
          <a:gdLst/>
          <a:ahLst/>
          <a:cxnLst/>
          <a:rect l="0" t="0" r="0" b="0"/>
          <a:pathLst>
            <a:path>
              <a:moveTo>
                <a:pt x="4531314" y="0"/>
              </a:moveTo>
              <a:lnTo>
                <a:pt x="4531314" y="262142"/>
              </a:lnTo>
              <a:lnTo>
                <a:pt x="0" y="262142"/>
              </a:lnTo>
              <a:lnTo>
                <a:pt x="0" y="5242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A8BB29-0EBC-42E3-A2D4-3762BB66F596}">
      <dsp:nvSpPr>
        <dsp:cNvPr id="0" name=""/>
        <dsp:cNvSpPr/>
      </dsp:nvSpPr>
      <dsp:spPr>
        <a:xfrm>
          <a:off x="4535630" y="78098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t>Director</a:t>
          </a:r>
        </a:p>
      </dsp:txBody>
      <dsp:txXfrm>
        <a:off x="4535630" y="780982"/>
        <a:ext cx="2496591" cy="1248295"/>
      </dsp:txXfrm>
    </dsp:sp>
    <dsp:sp modelId="{223869B2-8BBC-40BC-88A2-356B865C57A8}">
      <dsp:nvSpPr>
        <dsp:cNvPr id="0" name=""/>
        <dsp:cNvSpPr/>
      </dsp:nvSpPr>
      <dsp:spPr>
        <a:xfrm>
          <a:off x="4316" y="255356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t>Manager</a:t>
          </a:r>
        </a:p>
      </dsp:txBody>
      <dsp:txXfrm>
        <a:off x="4316" y="2553562"/>
        <a:ext cx="2496591" cy="1248295"/>
      </dsp:txXfrm>
    </dsp:sp>
    <dsp:sp modelId="{D7D0DF86-53CE-4BB6-9876-353A7978A94B}">
      <dsp:nvSpPr>
        <dsp:cNvPr id="0" name=""/>
        <dsp:cNvSpPr/>
      </dsp:nvSpPr>
      <dsp:spPr>
        <a:xfrm>
          <a:off x="628463" y="432614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t>Six Staff –Other funding</a:t>
          </a:r>
        </a:p>
      </dsp:txBody>
      <dsp:txXfrm>
        <a:off x="628463" y="4326142"/>
        <a:ext cx="2496591" cy="1248295"/>
      </dsp:txXfrm>
    </dsp:sp>
    <dsp:sp modelId="{509A3FAC-66EB-4590-8921-0548B2226176}">
      <dsp:nvSpPr>
        <dsp:cNvPr id="0" name=""/>
        <dsp:cNvSpPr/>
      </dsp:nvSpPr>
      <dsp:spPr>
        <a:xfrm>
          <a:off x="3025192" y="255356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t>Manager</a:t>
          </a:r>
        </a:p>
      </dsp:txBody>
      <dsp:txXfrm>
        <a:off x="3025192" y="2553562"/>
        <a:ext cx="2496591" cy="1248295"/>
      </dsp:txXfrm>
    </dsp:sp>
    <dsp:sp modelId="{3849052D-0C11-43E5-8F1E-B88F0A0594D9}">
      <dsp:nvSpPr>
        <dsp:cNvPr id="0" name=""/>
        <dsp:cNvSpPr/>
      </dsp:nvSpPr>
      <dsp:spPr>
        <a:xfrm>
          <a:off x="3649340" y="432614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t>Six Staff – Other funding</a:t>
          </a:r>
        </a:p>
      </dsp:txBody>
      <dsp:txXfrm>
        <a:off x="3649340" y="4326142"/>
        <a:ext cx="2496591" cy="1248295"/>
      </dsp:txXfrm>
    </dsp:sp>
    <dsp:sp modelId="{BBFF8FD8-7B9C-4B3E-9E15-A9B54D825CD2}">
      <dsp:nvSpPr>
        <dsp:cNvPr id="0" name=""/>
        <dsp:cNvSpPr/>
      </dsp:nvSpPr>
      <dsp:spPr>
        <a:xfrm>
          <a:off x="6046068" y="255356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t>Manager</a:t>
          </a:r>
        </a:p>
      </dsp:txBody>
      <dsp:txXfrm>
        <a:off x="6046068" y="2553562"/>
        <a:ext cx="2496591" cy="1248295"/>
      </dsp:txXfrm>
    </dsp:sp>
    <dsp:sp modelId="{4543469B-3C33-483F-AB16-DACEEB8EE402}">
      <dsp:nvSpPr>
        <dsp:cNvPr id="0" name=""/>
        <dsp:cNvSpPr/>
      </dsp:nvSpPr>
      <dsp:spPr>
        <a:xfrm>
          <a:off x="6670216" y="432614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t>Six Staff – Other funding</a:t>
          </a:r>
        </a:p>
      </dsp:txBody>
      <dsp:txXfrm>
        <a:off x="6670216" y="4326142"/>
        <a:ext cx="2496591" cy="1248295"/>
      </dsp:txXfrm>
    </dsp:sp>
    <dsp:sp modelId="{462BAAA9-586C-442C-96B6-2DD567D7EEC7}">
      <dsp:nvSpPr>
        <dsp:cNvPr id="0" name=""/>
        <dsp:cNvSpPr/>
      </dsp:nvSpPr>
      <dsp:spPr>
        <a:xfrm>
          <a:off x="9066944" y="255356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t>Manager</a:t>
          </a:r>
        </a:p>
      </dsp:txBody>
      <dsp:txXfrm>
        <a:off x="9066944" y="2553562"/>
        <a:ext cx="2496591" cy="1248295"/>
      </dsp:txXfrm>
    </dsp:sp>
    <dsp:sp modelId="{C883E05C-B33A-41E9-84B9-690837658A51}">
      <dsp:nvSpPr>
        <dsp:cNvPr id="0" name=""/>
        <dsp:cNvSpPr/>
      </dsp:nvSpPr>
      <dsp:spPr>
        <a:xfrm>
          <a:off x="9691092" y="432614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t>Six CHWs – Other funding</a:t>
          </a:r>
        </a:p>
      </dsp:txBody>
      <dsp:txXfrm>
        <a:off x="9691092" y="4326142"/>
        <a:ext cx="2496591" cy="1248295"/>
      </dsp:txXfrm>
    </dsp:sp>
    <dsp:sp modelId="{34C96BD3-EC62-4449-8593-034897FAE465}">
      <dsp:nvSpPr>
        <dsp:cNvPr id="0" name=""/>
        <dsp:cNvSpPr/>
      </dsp:nvSpPr>
      <dsp:spPr>
        <a:xfrm>
          <a:off x="9691092" y="609872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b="1" kern="1200">
              <a:solidFill>
                <a:schemeClr val="accent2"/>
              </a:solidFill>
            </a:rPr>
            <a:t>One New CHW</a:t>
          </a:r>
        </a:p>
      </dsp:txBody>
      <dsp:txXfrm>
        <a:off x="9691092" y="6098722"/>
        <a:ext cx="2496591" cy="12482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E4228-CC0C-4CC3-922B-763A263C17CE}">
      <dsp:nvSpPr>
        <dsp:cNvPr id="0" name=""/>
        <dsp:cNvSpPr/>
      </dsp:nvSpPr>
      <dsp:spPr>
        <a:xfrm>
          <a:off x="9316603" y="3801858"/>
          <a:ext cx="374488" cy="2921012"/>
        </a:xfrm>
        <a:custGeom>
          <a:avLst/>
          <a:gdLst/>
          <a:ahLst/>
          <a:cxnLst/>
          <a:rect l="0" t="0" r="0" b="0"/>
          <a:pathLst>
            <a:path>
              <a:moveTo>
                <a:pt x="0" y="0"/>
              </a:moveTo>
              <a:lnTo>
                <a:pt x="0" y="2921012"/>
              </a:lnTo>
              <a:lnTo>
                <a:pt x="374488" y="292101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1277B9-1D8C-4D41-9B4B-939ADD8D2502}">
      <dsp:nvSpPr>
        <dsp:cNvPr id="0" name=""/>
        <dsp:cNvSpPr/>
      </dsp:nvSpPr>
      <dsp:spPr>
        <a:xfrm>
          <a:off x="9316603" y="3801858"/>
          <a:ext cx="374488" cy="1148432"/>
        </a:xfrm>
        <a:custGeom>
          <a:avLst/>
          <a:gdLst/>
          <a:ahLst/>
          <a:cxnLst/>
          <a:rect l="0" t="0" r="0" b="0"/>
          <a:pathLst>
            <a:path>
              <a:moveTo>
                <a:pt x="0" y="0"/>
              </a:moveTo>
              <a:lnTo>
                <a:pt x="0" y="1148432"/>
              </a:lnTo>
              <a:lnTo>
                <a:pt x="374488" y="11484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907660-A6EA-451E-A7DF-E7C11A17C14B}">
      <dsp:nvSpPr>
        <dsp:cNvPr id="0" name=""/>
        <dsp:cNvSpPr/>
      </dsp:nvSpPr>
      <dsp:spPr>
        <a:xfrm>
          <a:off x="5783926" y="2029278"/>
          <a:ext cx="4531314" cy="524284"/>
        </a:xfrm>
        <a:custGeom>
          <a:avLst/>
          <a:gdLst/>
          <a:ahLst/>
          <a:cxnLst/>
          <a:rect l="0" t="0" r="0" b="0"/>
          <a:pathLst>
            <a:path>
              <a:moveTo>
                <a:pt x="0" y="0"/>
              </a:moveTo>
              <a:lnTo>
                <a:pt x="0" y="262142"/>
              </a:lnTo>
              <a:lnTo>
                <a:pt x="4531314" y="262142"/>
              </a:lnTo>
              <a:lnTo>
                <a:pt x="4531314" y="5242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CC8849-0933-4350-BB23-3D62BF13A1AD}">
      <dsp:nvSpPr>
        <dsp:cNvPr id="0" name=""/>
        <dsp:cNvSpPr/>
      </dsp:nvSpPr>
      <dsp:spPr>
        <a:xfrm>
          <a:off x="6295727" y="3801858"/>
          <a:ext cx="374488" cy="1148432"/>
        </a:xfrm>
        <a:custGeom>
          <a:avLst/>
          <a:gdLst/>
          <a:ahLst/>
          <a:cxnLst/>
          <a:rect l="0" t="0" r="0" b="0"/>
          <a:pathLst>
            <a:path>
              <a:moveTo>
                <a:pt x="0" y="0"/>
              </a:moveTo>
              <a:lnTo>
                <a:pt x="0" y="1148432"/>
              </a:lnTo>
              <a:lnTo>
                <a:pt x="374488" y="11484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73B511-DBBE-40FC-A272-139FD7EFE465}">
      <dsp:nvSpPr>
        <dsp:cNvPr id="0" name=""/>
        <dsp:cNvSpPr/>
      </dsp:nvSpPr>
      <dsp:spPr>
        <a:xfrm>
          <a:off x="5783926" y="2029278"/>
          <a:ext cx="1510438" cy="524284"/>
        </a:xfrm>
        <a:custGeom>
          <a:avLst/>
          <a:gdLst/>
          <a:ahLst/>
          <a:cxnLst/>
          <a:rect l="0" t="0" r="0" b="0"/>
          <a:pathLst>
            <a:path>
              <a:moveTo>
                <a:pt x="0" y="0"/>
              </a:moveTo>
              <a:lnTo>
                <a:pt x="0" y="262142"/>
              </a:lnTo>
              <a:lnTo>
                <a:pt x="1510438" y="262142"/>
              </a:lnTo>
              <a:lnTo>
                <a:pt x="1510438" y="5242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2CA79A-CF58-4390-8BF8-EB248AB26737}">
      <dsp:nvSpPr>
        <dsp:cNvPr id="0" name=""/>
        <dsp:cNvSpPr/>
      </dsp:nvSpPr>
      <dsp:spPr>
        <a:xfrm>
          <a:off x="3274851" y="3801858"/>
          <a:ext cx="374488" cy="1148432"/>
        </a:xfrm>
        <a:custGeom>
          <a:avLst/>
          <a:gdLst/>
          <a:ahLst/>
          <a:cxnLst/>
          <a:rect l="0" t="0" r="0" b="0"/>
          <a:pathLst>
            <a:path>
              <a:moveTo>
                <a:pt x="0" y="0"/>
              </a:moveTo>
              <a:lnTo>
                <a:pt x="0" y="1148432"/>
              </a:lnTo>
              <a:lnTo>
                <a:pt x="374488" y="11484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9DA246-4D26-49DD-AD1C-0F1E9D0386B8}">
      <dsp:nvSpPr>
        <dsp:cNvPr id="0" name=""/>
        <dsp:cNvSpPr/>
      </dsp:nvSpPr>
      <dsp:spPr>
        <a:xfrm>
          <a:off x="4273487" y="2029278"/>
          <a:ext cx="1510438" cy="524284"/>
        </a:xfrm>
        <a:custGeom>
          <a:avLst/>
          <a:gdLst/>
          <a:ahLst/>
          <a:cxnLst/>
          <a:rect l="0" t="0" r="0" b="0"/>
          <a:pathLst>
            <a:path>
              <a:moveTo>
                <a:pt x="1510438" y="0"/>
              </a:moveTo>
              <a:lnTo>
                <a:pt x="1510438" y="262142"/>
              </a:lnTo>
              <a:lnTo>
                <a:pt x="0" y="262142"/>
              </a:lnTo>
              <a:lnTo>
                <a:pt x="0" y="5242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8636B8-2648-453B-B9B1-6CCAB6B5F8A9}">
      <dsp:nvSpPr>
        <dsp:cNvPr id="0" name=""/>
        <dsp:cNvSpPr/>
      </dsp:nvSpPr>
      <dsp:spPr>
        <a:xfrm>
          <a:off x="253975" y="3801858"/>
          <a:ext cx="374488" cy="1148432"/>
        </a:xfrm>
        <a:custGeom>
          <a:avLst/>
          <a:gdLst/>
          <a:ahLst/>
          <a:cxnLst/>
          <a:rect l="0" t="0" r="0" b="0"/>
          <a:pathLst>
            <a:path>
              <a:moveTo>
                <a:pt x="0" y="0"/>
              </a:moveTo>
              <a:lnTo>
                <a:pt x="0" y="1148432"/>
              </a:lnTo>
              <a:lnTo>
                <a:pt x="374488" y="11484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E82AA5-06D3-449B-AC9A-EFB28F3FBF1A}">
      <dsp:nvSpPr>
        <dsp:cNvPr id="0" name=""/>
        <dsp:cNvSpPr/>
      </dsp:nvSpPr>
      <dsp:spPr>
        <a:xfrm>
          <a:off x="1252611" y="2029278"/>
          <a:ext cx="4531314" cy="524284"/>
        </a:xfrm>
        <a:custGeom>
          <a:avLst/>
          <a:gdLst/>
          <a:ahLst/>
          <a:cxnLst/>
          <a:rect l="0" t="0" r="0" b="0"/>
          <a:pathLst>
            <a:path>
              <a:moveTo>
                <a:pt x="4531314" y="0"/>
              </a:moveTo>
              <a:lnTo>
                <a:pt x="4531314" y="262142"/>
              </a:lnTo>
              <a:lnTo>
                <a:pt x="0" y="262142"/>
              </a:lnTo>
              <a:lnTo>
                <a:pt x="0" y="5242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A8BB29-0EBC-42E3-A2D4-3762BB66F596}">
      <dsp:nvSpPr>
        <dsp:cNvPr id="0" name=""/>
        <dsp:cNvSpPr/>
      </dsp:nvSpPr>
      <dsp:spPr>
        <a:xfrm>
          <a:off x="4535630" y="78098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t>Director</a:t>
          </a:r>
        </a:p>
      </dsp:txBody>
      <dsp:txXfrm>
        <a:off x="4535630" y="780982"/>
        <a:ext cx="2496591" cy="1248295"/>
      </dsp:txXfrm>
    </dsp:sp>
    <dsp:sp modelId="{223869B2-8BBC-40BC-88A2-356B865C57A8}">
      <dsp:nvSpPr>
        <dsp:cNvPr id="0" name=""/>
        <dsp:cNvSpPr/>
      </dsp:nvSpPr>
      <dsp:spPr>
        <a:xfrm>
          <a:off x="4316" y="255356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t>Manager</a:t>
          </a:r>
        </a:p>
      </dsp:txBody>
      <dsp:txXfrm>
        <a:off x="4316" y="2553562"/>
        <a:ext cx="2496591" cy="1248295"/>
      </dsp:txXfrm>
    </dsp:sp>
    <dsp:sp modelId="{D7D0DF86-53CE-4BB6-9876-353A7978A94B}">
      <dsp:nvSpPr>
        <dsp:cNvPr id="0" name=""/>
        <dsp:cNvSpPr/>
      </dsp:nvSpPr>
      <dsp:spPr>
        <a:xfrm>
          <a:off x="628463" y="432614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t>Six Staff –Other funding</a:t>
          </a:r>
        </a:p>
      </dsp:txBody>
      <dsp:txXfrm>
        <a:off x="628463" y="4326142"/>
        <a:ext cx="2496591" cy="1248295"/>
      </dsp:txXfrm>
    </dsp:sp>
    <dsp:sp modelId="{509A3FAC-66EB-4590-8921-0548B2226176}">
      <dsp:nvSpPr>
        <dsp:cNvPr id="0" name=""/>
        <dsp:cNvSpPr/>
      </dsp:nvSpPr>
      <dsp:spPr>
        <a:xfrm>
          <a:off x="3025192" y="255356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t>Manager</a:t>
          </a:r>
        </a:p>
      </dsp:txBody>
      <dsp:txXfrm>
        <a:off x="3025192" y="2553562"/>
        <a:ext cx="2496591" cy="1248295"/>
      </dsp:txXfrm>
    </dsp:sp>
    <dsp:sp modelId="{3849052D-0C11-43E5-8F1E-B88F0A0594D9}">
      <dsp:nvSpPr>
        <dsp:cNvPr id="0" name=""/>
        <dsp:cNvSpPr/>
      </dsp:nvSpPr>
      <dsp:spPr>
        <a:xfrm>
          <a:off x="3649340" y="432614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t>Six Staff – Other funding</a:t>
          </a:r>
        </a:p>
      </dsp:txBody>
      <dsp:txXfrm>
        <a:off x="3649340" y="4326142"/>
        <a:ext cx="2496591" cy="1248295"/>
      </dsp:txXfrm>
    </dsp:sp>
    <dsp:sp modelId="{BBFF8FD8-7B9C-4B3E-9E15-A9B54D825CD2}">
      <dsp:nvSpPr>
        <dsp:cNvPr id="0" name=""/>
        <dsp:cNvSpPr/>
      </dsp:nvSpPr>
      <dsp:spPr>
        <a:xfrm>
          <a:off x="6046068" y="255356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t>Manager</a:t>
          </a:r>
        </a:p>
      </dsp:txBody>
      <dsp:txXfrm>
        <a:off x="6046068" y="2553562"/>
        <a:ext cx="2496591" cy="1248295"/>
      </dsp:txXfrm>
    </dsp:sp>
    <dsp:sp modelId="{4543469B-3C33-483F-AB16-DACEEB8EE402}">
      <dsp:nvSpPr>
        <dsp:cNvPr id="0" name=""/>
        <dsp:cNvSpPr/>
      </dsp:nvSpPr>
      <dsp:spPr>
        <a:xfrm>
          <a:off x="6670216" y="432614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t>Six Staff – Other funding</a:t>
          </a:r>
        </a:p>
      </dsp:txBody>
      <dsp:txXfrm>
        <a:off x="6670216" y="4326142"/>
        <a:ext cx="2496591" cy="1248295"/>
      </dsp:txXfrm>
    </dsp:sp>
    <dsp:sp modelId="{462BAAA9-586C-442C-96B6-2DD567D7EEC7}">
      <dsp:nvSpPr>
        <dsp:cNvPr id="0" name=""/>
        <dsp:cNvSpPr/>
      </dsp:nvSpPr>
      <dsp:spPr>
        <a:xfrm>
          <a:off x="9066944" y="255356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t>Manager</a:t>
          </a:r>
        </a:p>
      </dsp:txBody>
      <dsp:txXfrm>
        <a:off x="9066944" y="2553562"/>
        <a:ext cx="2496591" cy="1248295"/>
      </dsp:txXfrm>
    </dsp:sp>
    <dsp:sp modelId="{C883E05C-B33A-41E9-84B9-690837658A51}">
      <dsp:nvSpPr>
        <dsp:cNvPr id="0" name=""/>
        <dsp:cNvSpPr/>
      </dsp:nvSpPr>
      <dsp:spPr>
        <a:xfrm>
          <a:off x="9691092" y="432614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t>Six CHWs – Other funding</a:t>
          </a:r>
        </a:p>
      </dsp:txBody>
      <dsp:txXfrm>
        <a:off x="9691092" y="4326142"/>
        <a:ext cx="2496591" cy="1248295"/>
      </dsp:txXfrm>
    </dsp:sp>
    <dsp:sp modelId="{34C96BD3-EC62-4449-8593-034897FAE465}">
      <dsp:nvSpPr>
        <dsp:cNvPr id="0" name=""/>
        <dsp:cNvSpPr/>
      </dsp:nvSpPr>
      <dsp:spPr>
        <a:xfrm>
          <a:off x="9691092" y="6098722"/>
          <a:ext cx="2496591" cy="12482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b="1" kern="1200">
              <a:solidFill>
                <a:schemeClr val="accent2"/>
              </a:solidFill>
            </a:rPr>
            <a:t>One New CHW</a:t>
          </a:r>
        </a:p>
      </dsp:txBody>
      <dsp:txXfrm>
        <a:off x="9691092" y="6098722"/>
        <a:ext cx="2496591" cy="1248295"/>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14.05.2025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Alliance for Community Health Worker Employers </a:t>
            </a:r>
          </a:p>
          <a:p>
            <a:endParaRPr lang="en-US"/>
          </a:p>
          <a:p>
            <a:r>
              <a:rPr lang="en-US"/>
              <a:t>Welcome you to today’s presentation Panel Discussion: Demystifying Pathways to CHW Certification.  </a:t>
            </a:r>
          </a:p>
          <a:p>
            <a:endParaRPr lang="en-US"/>
          </a:p>
          <a:p>
            <a:r>
              <a:rPr lang="en-US"/>
              <a:t>Like to thank Mario Bueno, Executive Director of Progreso Latino who will serve as our facilitator for today’s learning session. </a:t>
            </a:r>
          </a:p>
          <a:p>
            <a:endParaRPr lang="en-US"/>
          </a:p>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108033-31DE-3D42-A8B4-0135DF69C7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579243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43957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47880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9426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A597D-C0A1-5945-8340-756C0D025D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453461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A597D-C0A1-5945-8340-756C0D025D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77318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00ffad267d_0_3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11" name="Google Shape;411;g100ffad267d_0_3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1295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hope you leave here with a better understanding of:</a:t>
            </a:r>
          </a:p>
          <a:p>
            <a:r>
              <a:rPr lang="en-US"/>
              <a:t>-</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444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9339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1214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a:p>
            <a:r>
              <a:rPr lang="en-US"/>
              <a:t>Carl Rush</a:t>
            </a:r>
            <a:endParaRPr lang="en-US" sz="1200" b="0" i="0">
              <a:solidFill>
                <a:schemeClr val="tx1"/>
              </a:solidFill>
              <a:effectLst/>
              <a:latin typeface="+mn-lt"/>
            </a:endParaRPr>
          </a:p>
          <a:p>
            <a:r>
              <a:rPr lang="en-US" sz="1800" b="0" i="0">
                <a:solidFill>
                  <a:srgbClr val="000000"/>
                </a:solidFill>
                <a:effectLst/>
                <a:highlight>
                  <a:srgbClr val="FFFFFF"/>
                </a:highlight>
                <a:latin typeface="Copperplate Gothic Bold" panose="020E0705020206020404" pitchFamily="34" charset="0"/>
              </a:rPr>
              <a:t>Senior Technical Advisor, National Association of Community Health Workers San Antonio, Texas </a:t>
            </a:r>
            <a:endParaRPr lang="en-US" b="0" i="0">
              <a:solidFill>
                <a:srgbClr val="000000"/>
              </a:solidFill>
              <a:effectLst/>
              <a:highlight>
                <a:srgbClr val="FFFFFF"/>
              </a:highlight>
              <a:latin typeface="Segoe UI" panose="020B0502040204020203" pitchFamily="34" charset="0"/>
            </a:endParaRPr>
          </a:p>
          <a:p>
            <a:pPr algn="ctr" rtl="0" fontAlgn="base"/>
            <a:r>
              <a:rPr lang="en-US" sz="1800" b="0" i="0">
                <a:solidFill>
                  <a:srgbClr val="000000"/>
                </a:solidFill>
                <a:effectLst/>
                <a:highlight>
                  <a:srgbClr val="FFFFFF"/>
                </a:highlight>
                <a:latin typeface="Copperplate Gothic Bold" panose="020E07050202060204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Copperplate Gothic Bold" panose="020E0705020206020404" pitchFamily="34" charset="0"/>
              </a:rPr>
              <a:t>Carl H. Rush, MRP </a:t>
            </a:r>
            <a:r>
              <a:rPr lang="en-US" sz="1800" b="0" i="0">
                <a:solidFill>
                  <a:srgbClr val="000000"/>
                </a:solidFill>
                <a:effectLst/>
                <a:highlight>
                  <a:srgbClr val="FFFFFF"/>
                </a:highlight>
                <a:latin typeface="Bookman Old Style" panose="02050604050505020204" pitchFamily="18" charset="0"/>
              </a:rPr>
              <a:t>(he, his) has specialized in policy and workforce development for community health workers (CHWs) since 1996. He has advised CHW policy initiatives in more than 25 individual states; he is currently advising on Medicaid SPA discussions for CHW services in seven states. He was a lead author on HRSA’s 2007 CHW National Workforce Study, and co-lead on the CHW Core Consensus (C3) Project (2013-16).  Carl completed two national policy studies with the CDC, on CHW certification and workforce development (WD) strategy (2014-17), and is advising CDC’s new follow-on study of WD policy.  He is a consultant to National Academy for State Heath Policy (NASHP) on their  current CHW policy learning community TA project, and the Envision (CDC 2110) TA effort for “2109” grantees.  He was on a steering committee (2015-19) that became the inaugural Board of Directors for the National Association of CHWs (NACHW) and is currently serving as a policy consultant to NACHW under contract. </a:t>
            </a:r>
            <a:endParaRPr lang="en-US" b="0" i="0">
              <a:solidFill>
                <a:srgbClr val="000000"/>
              </a:solidFill>
              <a:effectLst/>
              <a:highlight>
                <a:srgbClr val="FFFFFF"/>
              </a:highlight>
              <a:latin typeface="Segoe UI" panose="020B0502040204020203" pitchFamily="34" charset="0"/>
            </a:endParaRPr>
          </a:p>
          <a:p>
            <a:endParaRPr lang="en-US"/>
          </a:p>
          <a:p>
            <a:r>
              <a:rPr lang="en-US"/>
              <a:t>Sam Salganik</a:t>
            </a:r>
          </a:p>
          <a:p>
            <a:r>
              <a:rPr lang="en-US"/>
              <a:t>Sam Salganik is the Executive Director of RIPIN, Rhode Island’s largest employer of certified Community Health Workers (CHWs), with about 100 certified or emerging CHWs on staff . RIPIN is built on a peer model, with most of its board and staff being parents are caregivers to a loved one with a disability, and helps Rhode Islanders navigate special education, health care, and healthy aging. Sam has been at RIPIN since 2014, and Executive Director since 2019. He has also served in State government and currently serves on several statewide policy advisory committees. Sam has a bachelor’s from Brown University and a J.D. from Columbia University. </a:t>
            </a:r>
          </a:p>
          <a:p>
            <a:endParaRPr lang="en-US"/>
          </a:p>
          <a:p>
            <a:pPr algn="l" rtl="0" fontAlgn="base"/>
            <a:r>
              <a:rPr lang="en-US" sz="1800" b="1" i="0">
                <a:solidFill>
                  <a:srgbClr val="000000"/>
                </a:solidFill>
                <a:effectLst/>
                <a:highlight>
                  <a:srgbClr val="FFFFFF"/>
                </a:highlight>
                <a:latin typeface="Aptos" panose="020B0004020202020204" pitchFamily="34" charset="0"/>
              </a:rPr>
              <a:t>Ben </a:t>
            </a:r>
            <a:r>
              <a:rPr lang="en-US" sz="1800" b="1" i="0" err="1">
                <a:solidFill>
                  <a:srgbClr val="000000"/>
                </a:solidFill>
                <a:effectLst/>
                <a:highlight>
                  <a:srgbClr val="FFFFFF"/>
                </a:highlight>
                <a:latin typeface="Aptos" panose="020B0004020202020204" pitchFamily="34" charset="0"/>
              </a:rPr>
              <a:t>Tiensvold</a:t>
            </a:r>
            <a:r>
              <a:rPr lang="en-US" sz="1800" b="1" i="0">
                <a:solidFill>
                  <a:srgbClr val="000000"/>
                </a:solidFill>
                <a:effectLst/>
                <a:highlight>
                  <a:srgbClr val="FFFFFF"/>
                </a:highlight>
                <a:latin typeface="Aptos" panose="020B0004020202020204" pitchFamily="34" charset="0"/>
              </a:rPr>
              <a:t>, </a:t>
            </a:r>
            <a:r>
              <a:rPr lang="en-US" sz="1800" b="0" i="0">
                <a:solidFill>
                  <a:srgbClr val="000000"/>
                </a:solidFill>
                <a:effectLst/>
                <a:highlight>
                  <a:srgbClr val="FFFFFF"/>
                </a:highlight>
                <a:latin typeface="Aptos" panose="020B0004020202020204" pitchFamily="34" charset="0"/>
              </a:rPr>
              <a:t>Executive Director  </a:t>
            </a:r>
            <a:endParaRPr lang="en-US" b="0" i="0">
              <a:solidFill>
                <a:srgbClr val="000000"/>
              </a:solidFill>
              <a:effectLst/>
              <a:highlight>
                <a:srgbClr val="FFFFFF"/>
              </a:highlight>
              <a:latin typeface="Segoe UI" panose="020B0502040204020203" pitchFamily="34" charset="0"/>
            </a:endParaRPr>
          </a:p>
          <a:p>
            <a:pPr algn="l" rtl="0" fontAlgn="base"/>
            <a:r>
              <a:rPr lang="en-US" sz="1800" b="1" i="0">
                <a:solidFill>
                  <a:srgbClr val="000000"/>
                </a:solidFill>
                <a:effectLst/>
                <a:highlight>
                  <a:srgbClr val="FFFFFF"/>
                </a:highlight>
                <a:latin typeface="Aptos" panose="020B0004020202020204" pitchFamily="34" charset="0"/>
              </a:rPr>
              <a:t>Community Health Worker Collaborative of South Dakota</a:t>
            </a:r>
            <a:r>
              <a:rPr lang="en-US" sz="1800" b="0" i="0">
                <a:solidFill>
                  <a:srgbClr val="000000"/>
                </a:solidFill>
                <a:effectLst/>
                <a:highlight>
                  <a:srgbClr val="FFFFFF"/>
                </a:highlight>
                <a:latin typeface="Aptos" panose="020B00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WordVisiCarriageReturn_MSFontService"/>
              </a:rPr>
              <a:t> </a:t>
            </a:r>
            <a:br>
              <a:rPr lang="en-US" sz="1800" b="0" i="0">
                <a:solidFill>
                  <a:srgbClr val="000000"/>
                </a:solidFill>
                <a:effectLst/>
                <a:highlight>
                  <a:srgbClr val="FFFFFF"/>
                </a:highlight>
                <a:latin typeface="WordVisiCarriageReturn_MSFontService"/>
              </a:rPr>
            </a:br>
            <a:r>
              <a:rPr lang="en-US" sz="1800" b="0" i="0">
                <a:solidFill>
                  <a:srgbClr val="000000"/>
                </a:solidFill>
                <a:effectLst/>
                <a:highlight>
                  <a:srgbClr val="FFFFFF"/>
                </a:highlight>
                <a:latin typeface="Aptos" panose="020B0004020202020204" pitchFamily="34" charset="0"/>
              </a:rPr>
              <a:t>Ben has served as the lead contact for the CHWSD since its inception in January 2020. He has led the CHWSD through significant growth over the first three years, in part due to the CDC Health Disparities Grant funding the SD Department of Health received in June of 2021. Additionally, for the past nine years, Ben served as the Coordinator for the South Dakota Diabetes Coalition (SDDC). Ben is passionate about the CHW profession and works to be an ally for all CHWs. Ben previously worked with the SD Department of Health in 2015 and 2016 on Community Health Worker-related introductory projects. This work led to key recommendations for CHWs (which the South Dakota Department of Social Services then used to develop CHW Medicaid reimbursement). Ben has Bachelor of Arts degrees in Communication Studies and Public Relations from Southwest Minnesota State University and recently completed a Graduate Certificate in Public Health from New Mexico State University. </a:t>
            </a:r>
            <a:endParaRPr lang="en-US" b="0" i="0">
              <a:solidFill>
                <a:srgbClr val="000000"/>
              </a:solidFill>
              <a:effectLst/>
              <a:highlight>
                <a:srgbClr val="FFFFFF"/>
              </a:highlight>
              <a:latin typeface="Segoe UI" panose="020B0502040204020203" pitchFamily="34" charset="0"/>
            </a:endParaRP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Freedmen’s Health</a:t>
            </a: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808593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*Freedmen’s Health</a:t>
            </a: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3342107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 name="Google Shape;6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nSpc>
                <a:spcPct val="100000"/>
              </a:lnSpc>
              <a:spcBef>
                <a:spcPts val="0"/>
              </a:spcBef>
              <a:spcAft>
                <a:spcPts val="2000"/>
              </a:spcAft>
            </a:pPr>
            <a:r>
              <a:rPr lang="en-US" sz="1200"/>
              <a:t>Infrastructure/supports: IT, expenses</a:t>
            </a:r>
          </a:p>
          <a:p>
            <a:pPr>
              <a:lnSpc>
                <a:spcPct val="100000"/>
              </a:lnSpc>
              <a:spcBef>
                <a:spcPts val="0"/>
              </a:spcBef>
              <a:spcAft>
                <a:spcPts val="2000"/>
              </a:spcAft>
            </a:pPr>
            <a:r>
              <a:rPr lang="en-US" sz="1200"/>
              <a:t>Organizational readiness, including impact on organizational culture</a:t>
            </a:r>
          </a:p>
          <a:p>
            <a:pPr>
              <a:lnSpc>
                <a:spcPct val="100000"/>
              </a:lnSpc>
              <a:spcBef>
                <a:spcPts val="0"/>
              </a:spcBef>
              <a:spcAft>
                <a:spcPts val="2000"/>
              </a:spcAft>
            </a:pPr>
            <a:r>
              <a:rPr lang="en-US" sz="1200"/>
              <a:t>Reflective (trauma-informed) supervision</a:t>
            </a:r>
          </a:p>
          <a:p>
            <a:pPr>
              <a:lnSpc>
                <a:spcPct val="100000"/>
              </a:lnSpc>
              <a:spcBef>
                <a:spcPts val="0"/>
              </a:spcBef>
              <a:spcAft>
                <a:spcPts val="2000"/>
              </a:spcAft>
            </a:pPr>
            <a:r>
              <a:rPr lang="en-US" sz="1200"/>
              <a:t>Workforce development investment, including career advancement</a:t>
            </a:r>
          </a:p>
          <a:p>
            <a:pPr>
              <a:lnSpc>
                <a:spcPct val="100000"/>
              </a:lnSpc>
              <a:spcBef>
                <a:spcPts val="0"/>
              </a:spcBef>
              <a:spcAft>
                <a:spcPts val="2000"/>
              </a:spcAft>
            </a:pPr>
            <a:r>
              <a:rPr lang="en-US" sz="1200"/>
              <a:t>Robust evaluation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13FD5-A0C2-6949-98C9-420752EA0E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14401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2400"/>
              <a:t>Systems of budgeting for CHW positions which are not dependent on applying for program or project grants or contracts  </a:t>
            </a:r>
          </a:p>
          <a:p>
            <a:r>
              <a:rPr lang="en-US" sz="2400"/>
              <a:t>May be achieved either through </a:t>
            </a:r>
          </a:p>
          <a:p>
            <a:pPr lvl="1"/>
            <a:r>
              <a:rPr lang="en-US" sz="2400" b="1"/>
              <a:t>ongoing</a:t>
            </a:r>
            <a:r>
              <a:rPr lang="en-US" sz="2400"/>
              <a:t> revenue streams that explicitly provide for or “cover” CHW services or </a:t>
            </a:r>
          </a:p>
          <a:p>
            <a:pPr lvl="1"/>
            <a:r>
              <a:rPr lang="en-US" sz="2400"/>
              <a:t>incorporating CHWs into ongoing budgeting within the employer’s overall revenue picture </a:t>
            </a:r>
            <a:r>
              <a:rPr lang="en-US" sz="2400" b="1"/>
              <a:t>without</a:t>
            </a:r>
            <a:r>
              <a:rPr lang="en-US" sz="2400"/>
              <a:t> a specific revenue source being dedicated to CHW services</a:t>
            </a:r>
            <a:r>
              <a:rPr lang="en-US" sz="2400">
                <a:effectLst/>
              </a:rPr>
              <a:t> </a:t>
            </a:r>
          </a:p>
          <a:p>
            <a:r>
              <a:rPr lang="en-US" sz="2400"/>
              <a:t>Avoid using the shorthand “Medicaid reimbursement for CHWs” – </a:t>
            </a:r>
            <a:br>
              <a:rPr lang="en-US" sz="2400"/>
            </a:br>
            <a:r>
              <a:rPr lang="en-US" sz="2400"/>
              <a:t>fee-for-service may be the </a:t>
            </a:r>
            <a:r>
              <a:rPr lang="en-US" sz="2400" u="sng"/>
              <a:t>hardest</a:t>
            </a:r>
            <a:r>
              <a:rPr lang="en-US" sz="2400"/>
              <a:t> way to pay for their activities</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13FD5-A0C2-6949-98C9-420752EA0E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18825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71101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732432" y="1460502"/>
            <a:ext cx="13238489" cy="1060446"/>
          </a:xfrm>
          <a:prstGeom prst="rect">
            <a:avLst/>
          </a:prstGeom>
        </p:spPr>
        <p:txBody>
          <a:bodyPr/>
          <a:lstStyle>
            <a:lvl1pPr>
              <a:defRPr sz="5400"/>
            </a:lvl1pPr>
          </a:lstStyle>
          <a:p>
            <a:r>
              <a:rPr lang="en-US"/>
              <a:t>Click to edit Master title style</a:t>
            </a:r>
          </a:p>
        </p:txBody>
      </p:sp>
      <p:sp>
        <p:nvSpPr>
          <p:cNvPr id="3" name="Text Placeholder 2"/>
          <p:cNvSpPr>
            <a:spLocks noGrp="1"/>
          </p:cNvSpPr>
          <p:nvPr>
            <p:ph type="body" idx="1"/>
          </p:nvPr>
        </p:nvSpPr>
        <p:spPr>
          <a:xfrm>
            <a:off x="1732431" y="3905251"/>
            <a:ext cx="4693752" cy="864392"/>
          </a:xfrm>
        </p:spPr>
        <p:txBody>
          <a:bodyPr anchor="b">
            <a:noAutofit/>
          </a:bodyPr>
          <a:lstStyle>
            <a:lvl1pPr marL="0" indent="0">
              <a:buNone/>
              <a:defRPr sz="36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6" name="Text Placeholder 3"/>
          <p:cNvSpPr>
            <a:spLocks noGrp="1"/>
          </p:cNvSpPr>
          <p:nvPr>
            <p:ph type="body" sz="half" idx="15"/>
          </p:nvPr>
        </p:nvSpPr>
        <p:spPr>
          <a:xfrm>
            <a:off x="1732431" y="4769646"/>
            <a:ext cx="4693752" cy="4270935"/>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Text Placeholder 4"/>
          <p:cNvSpPr>
            <a:spLocks noGrp="1"/>
          </p:cNvSpPr>
          <p:nvPr>
            <p:ph type="body" sz="quarter" idx="3"/>
          </p:nvPr>
        </p:nvSpPr>
        <p:spPr>
          <a:xfrm>
            <a:off x="6769082" y="3905251"/>
            <a:ext cx="4718070" cy="864392"/>
          </a:xfrm>
        </p:spPr>
        <p:txBody>
          <a:bodyPr anchor="b">
            <a:noAutofit/>
          </a:bodyPr>
          <a:lstStyle>
            <a:lvl1pPr marL="0" indent="0">
              <a:buNone/>
              <a:defRPr sz="36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9" name="Text Placeholder 3"/>
          <p:cNvSpPr>
            <a:spLocks noGrp="1"/>
          </p:cNvSpPr>
          <p:nvPr>
            <p:ph type="body" sz="half" idx="16"/>
          </p:nvPr>
        </p:nvSpPr>
        <p:spPr>
          <a:xfrm>
            <a:off x="6769082" y="4769646"/>
            <a:ext cx="4718070" cy="4270935"/>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4" name="Text Placeholder 4"/>
          <p:cNvSpPr>
            <a:spLocks noGrp="1"/>
          </p:cNvSpPr>
          <p:nvPr>
            <p:ph type="body" sz="quarter" idx="13"/>
          </p:nvPr>
        </p:nvSpPr>
        <p:spPr>
          <a:xfrm>
            <a:off x="11830051" y="3892548"/>
            <a:ext cx="4741544" cy="877098"/>
          </a:xfrm>
        </p:spPr>
        <p:txBody>
          <a:bodyPr anchor="b">
            <a:noAutofit/>
          </a:bodyPr>
          <a:lstStyle>
            <a:lvl1pPr marL="0" indent="0">
              <a:buNone/>
              <a:defRPr sz="36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0" name="Text Placeholder 3"/>
          <p:cNvSpPr>
            <a:spLocks noGrp="1"/>
          </p:cNvSpPr>
          <p:nvPr>
            <p:ph type="body" sz="half" idx="17"/>
          </p:nvPr>
        </p:nvSpPr>
        <p:spPr>
          <a:xfrm>
            <a:off x="11830051" y="4769646"/>
            <a:ext cx="4741544" cy="4270935"/>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cxnSp>
        <p:nvCxnSpPr>
          <p:cNvPr id="17" name="Straight Connector 16"/>
          <p:cNvCxnSpPr/>
          <p:nvPr/>
        </p:nvCxnSpPr>
        <p:spPr>
          <a:xfrm>
            <a:off x="6577487" y="3905250"/>
            <a:ext cx="48846" cy="513533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1663736" y="3905250"/>
            <a:ext cx="0" cy="513533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r>
              <a:rPr lang="en-US"/>
              <a:t>6/28/24</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862E33-0010-3440-851F-338694E8884F}" type="slidenum">
              <a:rPr lang="en-US" smtClean="0"/>
              <a:t>‹#›</a:t>
            </a:fld>
            <a:endParaRPr lang="en-US"/>
          </a:p>
        </p:txBody>
      </p:sp>
    </p:spTree>
    <p:extLst>
      <p:ext uri="{BB962C8B-B14F-4D97-AF65-F5344CB8AC3E}">
        <p14:creationId xmlns:p14="http://schemas.microsoft.com/office/powerpoint/2010/main" val="41376268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732432" y="1460502"/>
            <a:ext cx="13238489" cy="1060446"/>
          </a:xfrm>
          <a:prstGeom prst="rect">
            <a:avLst/>
          </a:prstGeom>
        </p:spPr>
        <p:txBody>
          <a:bodyPr anchor="ctr" anchorCtr="0"/>
          <a:lstStyle>
            <a:lvl1pPr>
              <a:defRPr sz="5400"/>
            </a:lvl1pPr>
          </a:lstStyle>
          <a:p>
            <a:r>
              <a:rPr lang="en-US"/>
              <a:t>Click to edit Master title style</a:t>
            </a:r>
          </a:p>
        </p:txBody>
      </p:sp>
      <p:sp>
        <p:nvSpPr>
          <p:cNvPr id="3" name="Text Placeholder 2"/>
          <p:cNvSpPr>
            <a:spLocks noGrp="1"/>
          </p:cNvSpPr>
          <p:nvPr>
            <p:ph type="body" idx="1"/>
          </p:nvPr>
        </p:nvSpPr>
        <p:spPr>
          <a:xfrm>
            <a:off x="1732431" y="6799268"/>
            <a:ext cx="4575657" cy="864390"/>
          </a:xfrm>
        </p:spPr>
        <p:txBody>
          <a:bodyPr anchor="b">
            <a:noAutofit/>
          </a:bodyPr>
          <a:lstStyle>
            <a:lvl1pPr marL="0" indent="0">
              <a:buNone/>
              <a:defRPr sz="36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9" name="Picture Placeholder 2"/>
          <p:cNvSpPr>
            <a:spLocks noGrp="1" noChangeAspect="1"/>
          </p:cNvSpPr>
          <p:nvPr>
            <p:ph type="pic" idx="15"/>
          </p:nvPr>
        </p:nvSpPr>
        <p:spPr>
          <a:xfrm>
            <a:off x="2001828" y="3916374"/>
            <a:ext cx="4036863" cy="237614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22" name="Text Placeholder 3"/>
          <p:cNvSpPr>
            <a:spLocks noGrp="1"/>
          </p:cNvSpPr>
          <p:nvPr>
            <p:ph type="body" sz="half" idx="18"/>
          </p:nvPr>
        </p:nvSpPr>
        <p:spPr>
          <a:xfrm>
            <a:off x="1732431" y="7663661"/>
            <a:ext cx="4575657" cy="137692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Text Placeholder 4"/>
          <p:cNvSpPr>
            <a:spLocks noGrp="1"/>
          </p:cNvSpPr>
          <p:nvPr>
            <p:ph type="body" sz="quarter" idx="3"/>
          </p:nvPr>
        </p:nvSpPr>
        <p:spPr>
          <a:xfrm>
            <a:off x="6853298" y="6799263"/>
            <a:ext cx="4575657" cy="864393"/>
          </a:xfrm>
        </p:spPr>
        <p:txBody>
          <a:bodyPr anchor="b">
            <a:noAutofit/>
          </a:bodyPr>
          <a:lstStyle>
            <a:lvl1pPr marL="0" indent="0">
              <a:buNone/>
              <a:defRPr sz="36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30" name="Picture Placeholder 2"/>
          <p:cNvSpPr>
            <a:spLocks noGrp="1" noChangeAspect="1"/>
          </p:cNvSpPr>
          <p:nvPr>
            <p:ph type="pic" idx="21"/>
          </p:nvPr>
        </p:nvSpPr>
        <p:spPr>
          <a:xfrm>
            <a:off x="7122695" y="3905250"/>
            <a:ext cx="4036863" cy="2387265"/>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23" name="Text Placeholder 3"/>
          <p:cNvSpPr>
            <a:spLocks noGrp="1"/>
          </p:cNvSpPr>
          <p:nvPr>
            <p:ph type="body" sz="half" idx="19"/>
          </p:nvPr>
        </p:nvSpPr>
        <p:spPr>
          <a:xfrm>
            <a:off x="6853298" y="7663662"/>
            <a:ext cx="4575657" cy="136886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4" name="Text Placeholder 4"/>
          <p:cNvSpPr>
            <a:spLocks noGrp="1"/>
          </p:cNvSpPr>
          <p:nvPr>
            <p:ph type="body" sz="quarter" idx="13"/>
          </p:nvPr>
        </p:nvSpPr>
        <p:spPr>
          <a:xfrm>
            <a:off x="11975150" y="6799263"/>
            <a:ext cx="4575657" cy="864393"/>
          </a:xfrm>
        </p:spPr>
        <p:txBody>
          <a:bodyPr anchor="b">
            <a:noAutofit/>
          </a:bodyPr>
          <a:lstStyle>
            <a:lvl1pPr marL="0" indent="0">
              <a:buNone/>
              <a:defRPr sz="36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31" name="Picture Placeholder 2"/>
          <p:cNvSpPr>
            <a:spLocks noGrp="1" noChangeAspect="1"/>
          </p:cNvSpPr>
          <p:nvPr>
            <p:ph type="pic" idx="22"/>
          </p:nvPr>
        </p:nvSpPr>
        <p:spPr>
          <a:xfrm>
            <a:off x="12244547" y="3905250"/>
            <a:ext cx="4036863" cy="2387265"/>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24" name="Text Placeholder 3"/>
          <p:cNvSpPr>
            <a:spLocks noGrp="1"/>
          </p:cNvSpPr>
          <p:nvPr>
            <p:ph type="body" sz="half" idx="20"/>
          </p:nvPr>
        </p:nvSpPr>
        <p:spPr>
          <a:xfrm>
            <a:off x="11975150" y="7663661"/>
            <a:ext cx="4575657" cy="1376921"/>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cxnSp>
        <p:nvCxnSpPr>
          <p:cNvPr id="17" name="Straight Connector 16"/>
          <p:cNvCxnSpPr/>
          <p:nvPr/>
        </p:nvCxnSpPr>
        <p:spPr>
          <a:xfrm>
            <a:off x="6576368" y="3905251"/>
            <a:ext cx="2" cy="5192717"/>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1711028" y="3905251"/>
            <a:ext cx="0" cy="5192717"/>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r>
              <a:rPr lang="en-US"/>
              <a:t>6/28/24</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862E33-0010-3440-851F-338694E8884F}" type="slidenum">
              <a:rPr lang="en-US" smtClean="0"/>
              <a:t>‹#›</a:t>
            </a:fld>
            <a:endParaRPr lang="en-US"/>
          </a:p>
        </p:txBody>
      </p:sp>
    </p:spTree>
    <p:extLst>
      <p:ext uri="{BB962C8B-B14F-4D97-AF65-F5344CB8AC3E}">
        <p14:creationId xmlns:p14="http://schemas.microsoft.com/office/powerpoint/2010/main" val="42069362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32432" y="1460502"/>
            <a:ext cx="13238489" cy="1060446"/>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732432" y="3892550"/>
            <a:ext cx="13238489" cy="5137152"/>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6/28/24</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862E33-0010-3440-851F-338694E8884F}" type="slidenum">
              <a:rPr lang="en-US" smtClean="0"/>
              <a:t>‹#›</a:t>
            </a:fld>
            <a:endParaRPr lang="en-US"/>
          </a:p>
        </p:txBody>
      </p:sp>
    </p:spTree>
    <p:extLst>
      <p:ext uri="{BB962C8B-B14F-4D97-AF65-F5344CB8AC3E}">
        <p14:creationId xmlns:p14="http://schemas.microsoft.com/office/powerpoint/2010/main" val="7708659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p:cNvGrpSpPr/>
          <p:nvPr/>
        </p:nvGrpSpPr>
        <p:grpSpPr>
          <a:xfrm>
            <a:off x="-2382" y="1"/>
            <a:ext cx="18290382" cy="10292333"/>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12865135" y="1917700"/>
            <a:ext cx="2162351" cy="7122887"/>
          </a:xfrm>
          <a:prstGeom prst="rect">
            <a:avLst/>
          </a:prstGeo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732432" y="1917698"/>
            <a:ext cx="9384038" cy="71228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6/28/24</a:t>
            </a:r>
          </a:p>
        </p:txBody>
      </p:sp>
      <p:sp>
        <p:nvSpPr>
          <p:cNvPr id="5" name="Footer Placeholder 4"/>
          <p:cNvSpPr>
            <a:spLocks noGrp="1"/>
          </p:cNvSpPr>
          <p:nvPr>
            <p:ph type="ftr" sz="quarter" idx="11"/>
          </p:nvPr>
        </p:nvSpPr>
        <p:spPr/>
        <p:txBody>
          <a:bodyPr/>
          <a:lstStyle/>
          <a:p>
            <a:endParaRPr lang="en-US"/>
          </a:p>
        </p:txBody>
      </p:sp>
      <p:sp>
        <p:nvSpPr>
          <p:cNvPr id="20" name="Rectangle 19"/>
          <p:cNvSpPr/>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4862E33-0010-3440-851F-338694E8884F}" type="slidenum">
              <a:rPr lang="en-US" smtClean="0"/>
              <a:t>‹#›</a:t>
            </a:fld>
            <a:endParaRPr lang="en-US"/>
          </a:p>
        </p:txBody>
      </p:sp>
    </p:spTree>
    <p:extLst>
      <p:ext uri="{BB962C8B-B14F-4D97-AF65-F5344CB8AC3E}">
        <p14:creationId xmlns:p14="http://schemas.microsoft.com/office/powerpoint/2010/main" val="23862137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F3D1C-57DA-3A44-8191-8DA92F79815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A052566-CD80-D84D-9B08-9D7783B9E36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9F76C9C-F87F-0945-9FB8-FD413DE7C200}"/>
              </a:ext>
            </a:extLst>
          </p:cNvPr>
          <p:cNvSpPr>
            <a:spLocks noGrp="1"/>
          </p:cNvSpPr>
          <p:nvPr>
            <p:ph type="dt" sz="half" idx="10"/>
          </p:nvPr>
        </p:nvSpPr>
        <p:spPr/>
        <p:txBody>
          <a:bodyPr/>
          <a:lstStyle/>
          <a:p>
            <a:r>
              <a:rPr lang="en-US"/>
              <a:t>6/28/24</a:t>
            </a:r>
          </a:p>
        </p:txBody>
      </p:sp>
      <p:sp>
        <p:nvSpPr>
          <p:cNvPr id="5" name="Footer Placeholder 4">
            <a:extLst>
              <a:ext uri="{FF2B5EF4-FFF2-40B4-BE49-F238E27FC236}">
                <a16:creationId xmlns:a16="http://schemas.microsoft.com/office/drawing/2014/main" id="{82E71780-6AA3-6A4D-B438-9F31188EC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9F26D-4920-7E4B-B646-01150C97757E}"/>
              </a:ext>
            </a:extLst>
          </p:cNvPr>
          <p:cNvSpPr>
            <a:spLocks noGrp="1"/>
          </p:cNvSpPr>
          <p:nvPr>
            <p:ph type="sldNum" sz="quarter" idx="12"/>
          </p:nvPr>
        </p:nvSpPr>
        <p:spPr/>
        <p:txBody>
          <a:bodyPr/>
          <a:lstStyle/>
          <a:p>
            <a:fld id="{E7EFE8DF-A31E-5243-9A73-F51192AEC24D}" type="slidenum">
              <a:rPr lang="en-US" smtClean="0"/>
              <a:t>‹#›</a:t>
            </a:fld>
            <a:endParaRPr lang="en-US"/>
          </a:p>
        </p:txBody>
      </p:sp>
    </p:spTree>
    <p:extLst>
      <p:ext uri="{BB962C8B-B14F-4D97-AF65-F5344CB8AC3E}">
        <p14:creationId xmlns:p14="http://schemas.microsoft.com/office/powerpoint/2010/main" val="34191132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DEA5-B4B8-C145-8B17-860DBDE6B5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CA232-2981-834B-B993-6C3069B0B4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704089-A485-9745-A8ED-4B4E934372FB}"/>
              </a:ext>
            </a:extLst>
          </p:cNvPr>
          <p:cNvSpPr>
            <a:spLocks noGrp="1"/>
          </p:cNvSpPr>
          <p:nvPr>
            <p:ph type="dt" sz="half" idx="10"/>
          </p:nvPr>
        </p:nvSpPr>
        <p:spPr/>
        <p:txBody>
          <a:bodyPr/>
          <a:lstStyle/>
          <a:p>
            <a:r>
              <a:rPr lang="en-US"/>
              <a:t>6/28/24</a:t>
            </a:r>
          </a:p>
        </p:txBody>
      </p:sp>
      <p:sp>
        <p:nvSpPr>
          <p:cNvPr id="5" name="Footer Placeholder 4">
            <a:extLst>
              <a:ext uri="{FF2B5EF4-FFF2-40B4-BE49-F238E27FC236}">
                <a16:creationId xmlns:a16="http://schemas.microsoft.com/office/drawing/2014/main" id="{8F516B67-0FC0-8540-BF7C-BFF0749C2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2DF20-5709-1C45-8F01-C0F3DDA38054}"/>
              </a:ext>
            </a:extLst>
          </p:cNvPr>
          <p:cNvSpPr>
            <a:spLocks noGrp="1"/>
          </p:cNvSpPr>
          <p:nvPr>
            <p:ph type="sldNum" sz="quarter" idx="12"/>
          </p:nvPr>
        </p:nvSpPr>
        <p:spPr/>
        <p:txBody>
          <a:bodyPr/>
          <a:lstStyle/>
          <a:p>
            <a:fld id="{E7EFE8DF-A31E-5243-9A73-F51192AEC24D}" type="slidenum">
              <a:rPr lang="en-US" smtClean="0"/>
              <a:t>‹#›</a:t>
            </a:fld>
            <a:endParaRPr lang="en-US"/>
          </a:p>
        </p:txBody>
      </p:sp>
    </p:spTree>
    <p:extLst>
      <p:ext uri="{BB962C8B-B14F-4D97-AF65-F5344CB8AC3E}">
        <p14:creationId xmlns:p14="http://schemas.microsoft.com/office/powerpoint/2010/main" val="500002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06F5F-9B37-5C40-9283-F7DAD4E687A6}"/>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CF71A5A-3F94-8F40-A64A-6E248116D7B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78BEEB-E0C3-1642-9903-67B033927338}"/>
              </a:ext>
            </a:extLst>
          </p:cNvPr>
          <p:cNvSpPr>
            <a:spLocks noGrp="1"/>
          </p:cNvSpPr>
          <p:nvPr>
            <p:ph type="dt" sz="half" idx="10"/>
          </p:nvPr>
        </p:nvSpPr>
        <p:spPr/>
        <p:txBody>
          <a:bodyPr/>
          <a:lstStyle/>
          <a:p>
            <a:r>
              <a:rPr lang="en-US"/>
              <a:t>6/28/24</a:t>
            </a:r>
          </a:p>
        </p:txBody>
      </p:sp>
      <p:sp>
        <p:nvSpPr>
          <p:cNvPr id="5" name="Footer Placeholder 4">
            <a:extLst>
              <a:ext uri="{FF2B5EF4-FFF2-40B4-BE49-F238E27FC236}">
                <a16:creationId xmlns:a16="http://schemas.microsoft.com/office/drawing/2014/main" id="{58378413-01ED-4F4C-94B2-B8BD9203E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9F9EB-B4BB-EE41-B917-9F379D48C5BA}"/>
              </a:ext>
            </a:extLst>
          </p:cNvPr>
          <p:cNvSpPr>
            <a:spLocks noGrp="1"/>
          </p:cNvSpPr>
          <p:nvPr>
            <p:ph type="sldNum" sz="quarter" idx="12"/>
          </p:nvPr>
        </p:nvSpPr>
        <p:spPr/>
        <p:txBody>
          <a:bodyPr/>
          <a:lstStyle/>
          <a:p>
            <a:fld id="{E7EFE8DF-A31E-5243-9A73-F51192AEC24D}" type="slidenum">
              <a:rPr lang="en-US" smtClean="0"/>
              <a:t>‹#›</a:t>
            </a:fld>
            <a:endParaRPr lang="en-US"/>
          </a:p>
        </p:txBody>
      </p:sp>
    </p:spTree>
    <p:extLst>
      <p:ext uri="{BB962C8B-B14F-4D97-AF65-F5344CB8AC3E}">
        <p14:creationId xmlns:p14="http://schemas.microsoft.com/office/powerpoint/2010/main" val="21071381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F15DE-691A-3347-8656-30931A8C30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1AFB28-F6AF-DC48-AB2D-20F9345DEB5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4ED1A3-7C17-DC40-852C-DE7522A0E1BA}"/>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8880DF-7678-604F-850C-43A57B57BB10}"/>
              </a:ext>
            </a:extLst>
          </p:cNvPr>
          <p:cNvSpPr>
            <a:spLocks noGrp="1"/>
          </p:cNvSpPr>
          <p:nvPr>
            <p:ph type="dt" sz="half" idx="10"/>
          </p:nvPr>
        </p:nvSpPr>
        <p:spPr/>
        <p:txBody>
          <a:bodyPr/>
          <a:lstStyle/>
          <a:p>
            <a:r>
              <a:rPr lang="en-US"/>
              <a:t>6/28/24</a:t>
            </a:r>
          </a:p>
        </p:txBody>
      </p:sp>
      <p:sp>
        <p:nvSpPr>
          <p:cNvPr id="6" name="Footer Placeholder 5">
            <a:extLst>
              <a:ext uri="{FF2B5EF4-FFF2-40B4-BE49-F238E27FC236}">
                <a16:creationId xmlns:a16="http://schemas.microsoft.com/office/drawing/2014/main" id="{E78C6D3C-DF18-7147-B161-28A3B4A7AF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7B727-3C09-EB44-B0AC-866EBC99ADCE}"/>
              </a:ext>
            </a:extLst>
          </p:cNvPr>
          <p:cNvSpPr>
            <a:spLocks noGrp="1"/>
          </p:cNvSpPr>
          <p:nvPr>
            <p:ph type="sldNum" sz="quarter" idx="12"/>
          </p:nvPr>
        </p:nvSpPr>
        <p:spPr/>
        <p:txBody>
          <a:bodyPr/>
          <a:lstStyle/>
          <a:p>
            <a:fld id="{E7EFE8DF-A31E-5243-9A73-F51192AEC24D}" type="slidenum">
              <a:rPr lang="en-US" smtClean="0"/>
              <a:t>‹#›</a:t>
            </a:fld>
            <a:endParaRPr lang="en-US"/>
          </a:p>
        </p:txBody>
      </p:sp>
    </p:spTree>
    <p:extLst>
      <p:ext uri="{BB962C8B-B14F-4D97-AF65-F5344CB8AC3E}">
        <p14:creationId xmlns:p14="http://schemas.microsoft.com/office/powerpoint/2010/main" val="10216707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B6216-3F72-CF42-9F7C-4F61553C2CC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20CFEA-CA7D-B240-9F27-455E778960E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C8B2B9A-4547-0C4C-9376-3529DADE6B4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ED7F6C-13F5-FA46-8A22-3E47D849BB7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1247D64-9E70-4E4D-9BD1-447C19188D23}"/>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A2A069-9988-6449-8F01-8A1017931D49}"/>
              </a:ext>
            </a:extLst>
          </p:cNvPr>
          <p:cNvSpPr>
            <a:spLocks noGrp="1"/>
          </p:cNvSpPr>
          <p:nvPr>
            <p:ph type="dt" sz="half" idx="10"/>
          </p:nvPr>
        </p:nvSpPr>
        <p:spPr/>
        <p:txBody>
          <a:bodyPr/>
          <a:lstStyle/>
          <a:p>
            <a:r>
              <a:rPr lang="en-US"/>
              <a:t>6/28/24</a:t>
            </a:r>
          </a:p>
        </p:txBody>
      </p:sp>
      <p:sp>
        <p:nvSpPr>
          <p:cNvPr id="8" name="Footer Placeholder 7">
            <a:extLst>
              <a:ext uri="{FF2B5EF4-FFF2-40B4-BE49-F238E27FC236}">
                <a16:creationId xmlns:a16="http://schemas.microsoft.com/office/drawing/2014/main" id="{3EC9F8E4-F2FC-AC48-8C3B-B831E2759F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C49CA9-4C99-1B42-81AF-ECF4D95E717B}"/>
              </a:ext>
            </a:extLst>
          </p:cNvPr>
          <p:cNvSpPr>
            <a:spLocks noGrp="1"/>
          </p:cNvSpPr>
          <p:nvPr>
            <p:ph type="sldNum" sz="quarter" idx="12"/>
          </p:nvPr>
        </p:nvSpPr>
        <p:spPr/>
        <p:txBody>
          <a:bodyPr/>
          <a:lstStyle/>
          <a:p>
            <a:fld id="{E7EFE8DF-A31E-5243-9A73-F51192AEC24D}" type="slidenum">
              <a:rPr lang="en-US" smtClean="0"/>
              <a:t>‹#›</a:t>
            </a:fld>
            <a:endParaRPr lang="en-US"/>
          </a:p>
        </p:txBody>
      </p:sp>
    </p:spTree>
    <p:extLst>
      <p:ext uri="{BB962C8B-B14F-4D97-AF65-F5344CB8AC3E}">
        <p14:creationId xmlns:p14="http://schemas.microsoft.com/office/powerpoint/2010/main" val="33379640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DB7BA-DF3C-A34B-8C68-A13669C99F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52F0AC-60E0-5841-A213-94F42A3FE78D}"/>
              </a:ext>
            </a:extLst>
          </p:cNvPr>
          <p:cNvSpPr>
            <a:spLocks noGrp="1"/>
          </p:cNvSpPr>
          <p:nvPr>
            <p:ph type="dt" sz="half" idx="10"/>
          </p:nvPr>
        </p:nvSpPr>
        <p:spPr/>
        <p:txBody>
          <a:bodyPr/>
          <a:lstStyle/>
          <a:p>
            <a:r>
              <a:rPr lang="en-US"/>
              <a:t>6/28/24</a:t>
            </a:r>
          </a:p>
        </p:txBody>
      </p:sp>
      <p:sp>
        <p:nvSpPr>
          <p:cNvPr id="4" name="Footer Placeholder 3">
            <a:extLst>
              <a:ext uri="{FF2B5EF4-FFF2-40B4-BE49-F238E27FC236}">
                <a16:creationId xmlns:a16="http://schemas.microsoft.com/office/drawing/2014/main" id="{572364B4-2F8B-7C45-AF0C-13078EBE3A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9AC30D-55C0-6449-B6C2-40C2631A574D}"/>
              </a:ext>
            </a:extLst>
          </p:cNvPr>
          <p:cNvSpPr>
            <a:spLocks noGrp="1"/>
          </p:cNvSpPr>
          <p:nvPr>
            <p:ph type="sldNum" sz="quarter" idx="12"/>
          </p:nvPr>
        </p:nvSpPr>
        <p:spPr/>
        <p:txBody>
          <a:bodyPr/>
          <a:lstStyle/>
          <a:p>
            <a:fld id="{E7EFE8DF-A31E-5243-9A73-F51192AEC24D}" type="slidenum">
              <a:rPr lang="en-US" smtClean="0"/>
              <a:t>‹#›</a:t>
            </a:fld>
            <a:endParaRPr lang="en-US"/>
          </a:p>
        </p:txBody>
      </p:sp>
    </p:spTree>
    <p:extLst>
      <p:ext uri="{BB962C8B-B14F-4D97-AF65-F5344CB8AC3E}">
        <p14:creationId xmlns:p14="http://schemas.microsoft.com/office/powerpoint/2010/main" val="1885478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D70E74-C6B0-D64D-9740-A356E35D0B1D}"/>
              </a:ext>
            </a:extLst>
          </p:cNvPr>
          <p:cNvSpPr>
            <a:spLocks noGrp="1"/>
          </p:cNvSpPr>
          <p:nvPr>
            <p:ph type="dt" sz="half" idx="10"/>
          </p:nvPr>
        </p:nvSpPr>
        <p:spPr/>
        <p:txBody>
          <a:bodyPr/>
          <a:lstStyle/>
          <a:p>
            <a:r>
              <a:rPr lang="en-US"/>
              <a:t>6/28/24</a:t>
            </a:r>
          </a:p>
        </p:txBody>
      </p:sp>
      <p:sp>
        <p:nvSpPr>
          <p:cNvPr id="3" name="Footer Placeholder 2">
            <a:extLst>
              <a:ext uri="{FF2B5EF4-FFF2-40B4-BE49-F238E27FC236}">
                <a16:creationId xmlns:a16="http://schemas.microsoft.com/office/drawing/2014/main" id="{8FD845CE-C3E8-514D-9FFA-0F90DED7A1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178078-A643-E840-AE39-6F2A27169A74}"/>
              </a:ext>
            </a:extLst>
          </p:cNvPr>
          <p:cNvSpPr>
            <a:spLocks noGrp="1"/>
          </p:cNvSpPr>
          <p:nvPr>
            <p:ph type="sldNum" sz="quarter" idx="12"/>
          </p:nvPr>
        </p:nvSpPr>
        <p:spPr/>
        <p:txBody>
          <a:bodyPr/>
          <a:lstStyle/>
          <a:p>
            <a:fld id="{E7EFE8DF-A31E-5243-9A73-F51192AEC24D}" type="slidenum">
              <a:rPr lang="en-US" smtClean="0"/>
              <a:t>‹#›</a:t>
            </a:fld>
            <a:endParaRPr lang="en-US"/>
          </a:p>
        </p:txBody>
      </p:sp>
    </p:spTree>
    <p:extLst>
      <p:ext uri="{BB962C8B-B14F-4D97-AF65-F5344CB8AC3E}">
        <p14:creationId xmlns:p14="http://schemas.microsoft.com/office/powerpoint/2010/main" val="17336607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74B9-3B4B-0C42-B9F9-D2F1896FEA2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87927CB-C07F-F14C-8416-49025ABF8B0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B7E2E8-870E-D04B-994F-FFB8A3E78E8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4B7EA75-503E-1B47-A119-67332BF4D000}"/>
              </a:ext>
            </a:extLst>
          </p:cNvPr>
          <p:cNvSpPr>
            <a:spLocks noGrp="1"/>
          </p:cNvSpPr>
          <p:nvPr>
            <p:ph type="dt" sz="half" idx="10"/>
          </p:nvPr>
        </p:nvSpPr>
        <p:spPr/>
        <p:txBody>
          <a:bodyPr/>
          <a:lstStyle/>
          <a:p>
            <a:r>
              <a:rPr lang="en-US"/>
              <a:t>6/28/24</a:t>
            </a:r>
          </a:p>
        </p:txBody>
      </p:sp>
      <p:sp>
        <p:nvSpPr>
          <p:cNvPr id="6" name="Footer Placeholder 5">
            <a:extLst>
              <a:ext uri="{FF2B5EF4-FFF2-40B4-BE49-F238E27FC236}">
                <a16:creationId xmlns:a16="http://schemas.microsoft.com/office/drawing/2014/main" id="{AB7D2D6B-384F-3D4B-8BC5-BF6F5E3DA4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64786E-7944-3B4F-BF48-778D9C05BE44}"/>
              </a:ext>
            </a:extLst>
          </p:cNvPr>
          <p:cNvSpPr>
            <a:spLocks noGrp="1"/>
          </p:cNvSpPr>
          <p:nvPr>
            <p:ph type="sldNum" sz="quarter" idx="12"/>
          </p:nvPr>
        </p:nvSpPr>
        <p:spPr/>
        <p:txBody>
          <a:bodyPr/>
          <a:lstStyle/>
          <a:p>
            <a:fld id="{E7EFE8DF-A31E-5243-9A73-F51192AEC24D}" type="slidenum">
              <a:rPr lang="en-US" smtClean="0"/>
              <a:t>‹#›</a:t>
            </a:fld>
            <a:endParaRPr lang="en-US"/>
          </a:p>
        </p:txBody>
      </p:sp>
    </p:spTree>
    <p:extLst>
      <p:ext uri="{BB962C8B-B14F-4D97-AF65-F5344CB8AC3E}">
        <p14:creationId xmlns:p14="http://schemas.microsoft.com/office/powerpoint/2010/main" val="29535972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452B-799C-024B-B605-8BD810BA8B4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81FC454-D862-1F4C-87A6-5CB0F92D28E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CB10E4E-6256-9D40-91FB-371EDA5AC37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F7421C3-8DB1-3143-BACF-BD466ABF46AB}"/>
              </a:ext>
            </a:extLst>
          </p:cNvPr>
          <p:cNvSpPr>
            <a:spLocks noGrp="1"/>
          </p:cNvSpPr>
          <p:nvPr>
            <p:ph type="dt" sz="half" idx="10"/>
          </p:nvPr>
        </p:nvSpPr>
        <p:spPr/>
        <p:txBody>
          <a:bodyPr/>
          <a:lstStyle/>
          <a:p>
            <a:r>
              <a:rPr lang="en-US"/>
              <a:t>6/28/24</a:t>
            </a:r>
          </a:p>
        </p:txBody>
      </p:sp>
      <p:sp>
        <p:nvSpPr>
          <p:cNvPr id="6" name="Footer Placeholder 5">
            <a:extLst>
              <a:ext uri="{FF2B5EF4-FFF2-40B4-BE49-F238E27FC236}">
                <a16:creationId xmlns:a16="http://schemas.microsoft.com/office/drawing/2014/main" id="{2D883B56-F326-5A47-ACC6-6B754ABE09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3D6600-A6A3-064C-BE8D-CFA59B206107}"/>
              </a:ext>
            </a:extLst>
          </p:cNvPr>
          <p:cNvSpPr>
            <a:spLocks noGrp="1"/>
          </p:cNvSpPr>
          <p:nvPr>
            <p:ph type="sldNum" sz="quarter" idx="12"/>
          </p:nvPr>
        </p:nvSpPr>
        <p:spPr/>
        <p:txBody>
          <a:bodyPr/>
          <a:lstStyle/>
          <a:p>
            <a:fld id="{E7EFE8DF-A31E-5243-9A73-F51192AEC24D}" type="slidenum">
              <a:rPr lang="en-US" smtClean="0"/>
              <a:t>‹#›</a:t>
            </a:fld>
            <a:endParaRPr lang="en-US"/>
          </a:p>
        </p:txBody>
      </p:sp>
    </p:spTree>
    <p:extLst>
      <p:ext uri="{BB962C8B-B14F-4D97-AF65-F5344CB8AC3E}">
        <p14:creationId xmlns:p14="http://schemas.microsoft.com/office/powerpoint/2010/main" val="7728526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0838-AF71-A64D-A16B-7227E575B1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59E50D-2894-024A-B861-97F3DF2EB5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CCA0C6-02FB-A544-AC03-70A6CB8BC654}"/>
              </a:ext>
            </a:extLst>
          </p:cNvPr>
          <p:cNvSpPr>
            <a:spLocks noGrp="1"/>
          </p:cNvSpPr>
          <p:nvPr>
            <p:ph type="dt" sz="half" idx="10"/>
          </p:nvPr>
        </p:nvSpPr>
        <p:spPr/>
        <p:txBody>
          <a:bodyPr/>
          <a:lstStyle/>
          <a:p>
            <a:r>
              <a:rPr lang="en-US"/>
              <a:t>6/28/24</a:t>
            </a:r>
          </a:p>
        </p:txBody>
      </p:sp>
      <p:sp>
        <p:nvSpPr>
          <p:cNvPr id="5" name="Footer Placeholder 4">
            <a:extLst>
              <a:ext uri="{FF2B5EF4-FFF2-40B4-BE49-F238E27FC236}">
                <a16:creationId xmlns:a16="http://schemas.microsoft.com/office/drawing/2014/main" id="{9B0F3C66-46C8-AC43-A2F0-2F14804015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D72EA-5709-0840-B6B0-6DB2EEBE95E9}"/>
              </a:ext>
            </a:extLst>
          </p:cNvPr>
          <p:cNvSpPr>
            <a:spLocks noGrp="1"/>
          </p:cNvSpPr>
          <p:nvPr>
            <p:ph type="sldNum" sz="quarter" idx="12"/>
          </p:nvPr>
        </p:nvSpPr>
        <p:spPr/>
        <p:txBody>
          <a:bodyPr/>
          <a:lstStyle/>
          <a:p>
            <a:fld id="{E7EFE8DF-A31E-5243-9A73-F51192AEC24D}" type="slidenum">
              <a:rPr lang="en-US" smtClean="0"/>
              <a:t>‹#›</a:t>
            </a:fld>
            <a:endParaRPr lang="en-US"/>
          </a:p>
        </p:txBody>
      </p:sp>
    </p:spTree>
    <p:extLst>
      <p:ext uri="{BB962C8B-B14F-4D97-AF65-F5344CB8AC3E}">
        <p14:creationId xmlns:p14="http://schemas.microsoft.com/office/powerpoint/2010/main" val="15019528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4874-3FB9-3E47-851A-E96D77AE30BB}"/>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ED922C-2F30-6347-819F-607BA153CAA2}"/>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4B4DD-CF6A-FE4E-84B6-94E9F2F35F3E}"/>
              </a:ext>
            </a:extLst>
          </p:cNvPr>
          <p:cNvSpPr>
            <a:spLocks noGrp="1"/>
          </p:cNvSpPr>
          <p:nvPr>
            <p:ph type="dt" sz="half" idx="10"/>
          </p:nvPr>
        </p:nvSpPr>
        <p:spPr/>
        <p:txBody>
          <a:bodyPr/>
          <a:lstStyle/>
          <a:p>
            <a:r>
              <a:rPr lang="en-US"/>
              <a:t>6/28/24</a:t>
            </a:r>
          </a:p>
        </p:txBody>
      </p:sp>
      <p:sp>
        <p:nvSpPr>
          <p:cNvPr id="5" name="Footer Placeholder 4">
            <a:extLst>
              <a:ext uri="{FF2B5EF4-FFF2-40B4-BE49-F238E27FC236}">
                <a16:creationId xmlns:a16="http://schemas.microsoft.com/office/drawing/2014/main" id="{0464E575-43F1-B74B-9C52-FEF165736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BEBA84-FED0-6446-80F2-3C7B6979F800}"/>
              </a:ext>
            </a:extLst>
          </p:cNvPr>
          <p:cNvSpPr>
            <a:spLocks noGrp="1"/>
          </p:cNvSpPr>
          <p:nvPr>
            <p:ph type="sldNum" sz="quarter" idx="12"/>
          </p:nvPr>
        </p:nvSpPr>
        <p:spPr/>
        <p:txBody>
          <a:bodyPr/>
          <a:lstStyle/>
          <a:p>
            <a:fld id="{E7EFE8DF-A31E-5243-9A73-F51192AEC24D}" type="slidenum">
              <a:rPr lang="en-US" smtClean="0"/>
              <a:t>‹#›</a:t>
            </a:fld>
            <a:endParaRPr lang="en-US"/>
          </a:p>
        </p:txBody>
      </p:sp>
    </p:spTree>
    <p:extLst>
      <p:ext uri="{BB962C8B-B14F-4D97-AF65-F5344CB8AC3E}">
        <p14:creationId xmlns:p14="http://schemas.microsoft.com/office/powerpoint/2010/main" val="368184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32433" y="2171701"/>
            <a:ext cx="13238487" cy="4994372"/>
          </a:xfrm>
        </p:spPr>
        <p:txBody>
          <a:bodyPr anchor="b"/>
          <a:lstStyle>
            <a:lvl1pPr>
              <a:defRPr sz="10800"/>
            </a:lvl1pPr>
          </a:lstStyle>
          <a:p>
            <a:r>
              <a:rPr lang="en-US"/>
              <a:t>Click to edit Master title style</a:t>
            </a:r>
          </a:p>
        </p:txBody>
      </p:sp>
      <p:sp>
        <p:nvSpPr>
          <p:cNvPr id="3" name="Subtitle 2"/>
          <p:cNvSpPr>
            <a:spLocks noGrp="1"/>
          </p:cNvSpPr>
          <p:nvPr>
            <p:ph type="subTitle" idx="1"/>
          </p:nvPr>
        </p:nvSpPr>
        <p:spPr>
          <a:xfrm>
            <a:off x="1732433" y="7166070"/>
            <a:ext cx="13238487" cy="1292130"/>
          </a:xfrm>
        </p:spPr>
        <p:txBody>
          <a:bodyPr anchor="t"/>
          <a:lstStyle>
            <a:lvl1pPr marL="0" indent="0" algn="l">
              <a:buNone/>
              <a:defRPr cap="all">
                <a:solidFill>
                  <a:schemeClr val="bg2">
                    <a:lumMod val="40000"/>
                    <a:lumOff val="6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6/28/24</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57890-CE25-524B-9221-A0208B556C36}" type="slidenum">
              <a:rPr lang="en-US" smtClean="0"/>
              <a:t>‹#›</a:t>
            </a:fld>
            <a:endParaRPr lang="en-US"/>
          </a:p>
        </p:txBody>
      </p:sp>
    </p:spTree>
    <p:extLst>
      <p:ext uri="{BB962C8B-B14F-4D97-AF65-F5344CB8AC3E}">
        <p14:creationId xmlns:p14="http://schemas.microsoft.com/office/powerpoint/2010/main" val="6358009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r>
              <a:rPr lang="en-US"/>
              <a:t>6/28/24</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57890-CE25-524B-9221-A0208B556C36}" type="slidenum">
              <a:rPr lang="en-US" smtClean="0"/>
              <a:t>‹#›</a:t>
            </a:fld>
            <a:endParaRPr lang="en-US"/>
          </a:p>
        </p:txBody>
      </p:sp>
    </p:spTree>
    <p:extLst>
      <p:ext uri="{BB962C8B-B14F-4D97-AF65-F5344CB8AC3E}">
        <p14:creationId xmlns:p14="http://schemas.microsoft.com/office/powerpoint/2010/main" val="29858719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32435" y="4292600"/>
            <a:ext cx="13238486" cy="2873471"/>
          </a:xfrm>
        </p:spPr>
        <p:txBody>
          <a:bodyPr anchor="b"/>
          <a:lstStyle>
            <a:lvl1pPr algn="l">
              <a:defRPr sz="6000" b="0" cap="none"/>
            </a:lvl1pPr>
          </a:lstStyle>
          <a:p>
            <a:r>
              <a:rPr lang="en-US"/>
              <a:t>Click to edit Master title style</a:t>
            </a:r>
          </a:p>
        </p:txBody>
      </p:sp>
      <p:sp>
        <p:nvSpPr>
          <p:cNvPr id="3" name="Text Placeholder 2"/>
          <p:cNvSpPr>
            <a:spLocks noGrp="1"/>
          </p:cNvSpPr>
          <p:nvPr>
            <p:ph type="body" idx="1"/>
          </p:nvPr>
        </p:nvSpPr>
        <p:spPr>
          <a:xfrm>
            <a:off x="1732433" y="7166072"/>
            <a:ext cx="13238487" cy="1290600"/>
          </a:xfrm>
        </p:spPr>
        <p:txBody>
          <a:bodyPr anchor="t"/>
          <a:lstStyle>
            <a:lvl1pPr marL="0" indent="0" algn="l">
              <a:buNone/>
              <a:defRPr sz="3000" cap="all">
                <a:solidFill>
                  <a:schemeClr val="bg2">
                    <a:lumMod val="40000"/>
                    <a:lumOff val="6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6/28/24</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57890-CE25-524B-9221-A0208B556C36}" type="slidenum">
              <a:rPr lang="en-US" smtClean="0"/>
              <a:t>‹#›</a:t>
            </a:fld>
            <a:endParaRPr lang="en-US"/>
          </a:p>
        </p:txBody>
      </p:sp>
    </p:spTree>
    <p:extLst>
      <p:ext uri="{BB962C8B-B14F-4D97-AF65-F5344CB8AC3E}">
        <p14:creationId xmlns:p14="http://schemas.microsoft.com/office/powerpoint/2010/main" val="30820600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54969" y="3090863"/>
            <a:ext cx="6594509" cy="6293645"/>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481740" y="3084139"/>
            <a:ext cx="6594512" cy="6300368"/>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6/28/24</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57890-CE25-524B-9221-A0208B556C36}" type="slidenum">
              <a:rPr lang="en-US" smtClean="0"/>
              <a:t>‹#›</a:t>
            </a:fld>
            <a:endParaRPr lang="en-US"/>
          </a:p>
        </p:txBody>
      </p:sp>
    </p:spTree>
    <p:extLst>
      <p:ext uri="{BB962C8B-B14F-4D97-AF65-F5344CB8AC3E}">
        <p14:creationId xmlns:p14="http://schemas.microsoft.com/office/powerpoint/2010/main" val="32938655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54970" y="2857500"/>
            <a:ext cx="6594507"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54969" y="3771900"/>
            <a:ext cx="6594509"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481743" y="2857500"/>
            <a:ext cx="6594509"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8481743" y="3771900"/>
            <a:ext cx="6594509"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6/28/24</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757890-CE25-524B-9221-A0208B556C36}" type="slidenum">
              <a:rPr lang="en-US" smtClean="0"/>
              <a:t>‹#›</a:t>
            </a:fld>
            <a:endParaRPr lang="en-US"/>
          </a:p>
        </p:txBody>
      </p:sp>
    </p:spTree>
    <p:extLst>
      <p:ext uri="{BB962C8B-B14F-4D97-AF65-F5344CB8AC3E}">
        <p14:creationId xmlns:p14="http://schemas.microsoft.com/office/powerpoint/2010/main" val="3231471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IPIN COVER">
    <p:spTree>
      <p:nvGrpSpPr>
        <p:cNvPr id="1" name=""/>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7F12E533-5DE9-9A2B-965B-A64A8F015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2D8E4E6D-7739-7428-3675-BB3183200AEA}"/>
              </a:ext>
            </a:extLst>
          </p:cNvPr>
          <p:cNvSpPr>
            <a:spLocks noGrp="1"/>
          </p:cNvSpPr>
          <p:nvPr>
            <p:ph type="title" hasCustomPrompt="1"/>
          </p:nvPr>
        </p:nvSpPr>
        <p:spPr>
          <a:xfrm>
            <a:off x="1028700" y="4149328"/>
            <a:ext cx="9372600" cy="1988345"/>
          </a:xfrm>
        </p:spPr>
        <p:txBody>
          <a:bodyPr/>
          <a:lstStyle>
            <a:lvl1pPr>
              <a:defRPr>
                <a:solidFill>
                  <a:schemeClr val="bg1"/>
                </a:solidFill>
              </a:defRPr>
            </a:lvl1pPr>
          </a:lstStyle>
          <a:p>
            <a:r>
              <a:rPr lang="en-US"/>
              <a:t>Presentation Title</a:t>
            </a:r>
          </a:p>
        </p:txBody>
      </p:sp>
    </p:spTree>
    <p:extLst>
      <p:ext uri="{BB962C8B-B14F-4D97-AF65-F5344CB8AC3E}">
        <p14:creationId xmlns:p14="http://schemas.microsoft.com/office/powerpoint/2010/main" val="39287824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r>
              <a:rPr lang="en-US"/>
              <a:t>6/28/24</a:t>
            </a:r>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0D757890-CE25-524B-9221-A0208B556C36}" type="slidenum">
              <a:rPr lang="en-US" smtClean="0"/>
              <a:t>‹#›</a:t>
            </a:fld>
            <a:endParaRPr lang="en-US"/>
          </a:p>
        </p:txBody>
      </p:sp>
    </p:spTree>
    <p:extLst>
      <p:ext uri="{BB962C8B-B14F-4D97-AF65-F5344CB8AC3E}">
        <p14:creationId xmlns:p14="http://schemas.microsoft.com/office/powerpoint/2010/main" val="38949333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r>
              <a:rPr lang="en-US"/>
              <a:t>6/28/24</a:t>
            </a:r>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0D757890-CE25-524B-9221-A0208B556C36}" type="slidenum">
              <a:rPr lang="en-US" smtClean="0"/>
              <a:t>‹#›</a:t>
            </a:fld>
            <a:endParaRPr lang="en-US"/>
          </a:p>
        </p:txBody>
      </p:sp>
    </p:spTree>
    <p:extLst>
      <p:ext uri="{BB962C8B-B14F-4D97-AF65-F5344CB8AC3E}">
        <p14:creationId xmlns:p14="http://schemas.microsoft.com/office/powerpoint/2010/main" val="4801921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0" y="2171700"/>
            <a:ext cx="5101596" cy="2171700"/>
          </a:xfrm>
        </p:spPr>
        <p:txBody>
          <a:bodyPr anchor="b"/>
          <a:lstStyle>
            <a:lvl1pPr algn="l">
              <a:defRPr sz="3600" b="0"/>
            </a:lvl1pPr>
          </a:lstStyle>
          <a:p>
            <a:r>
              <a:rPr lang="en-US"/>
              <a:t>Click to edit Master title style</a:t>
            </a:r>
          </a:p>
        </p:txBody>
      </p:sp>
      <p:sp>
        <p:nvSpPr>
          <p:cNvPr id="3" name="Content Placeholder 2"/>
          <p:cNvSpPr>
            <a:spLocks noGrp="1"/>
          </p:cNvSpPr>
          <p:nvPr>
            <p:ph idx="1"/>
          </p:nvPr>
        </p:nvSpPr>
        <p:spPr>
          <a:xfrm>
            <a:off x="7176925" y="2171700"/>
            <a:ext cx="7793996" cy="6858000"/>
          </a:xfrm>
        </p:spPr>
        <p:txBody>
          <a:bodyPr anchor="ctr">
            <a:normAutofit/>
          </a:bodyPr>
          <a:lstStyle>
            <a:lvl1pPr>
              <a:defRPr sz="30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732430" y="4693921"/>
            <a:ext cx="5101595" cy="4343399"/>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7" name="Date Placeholder 4"/>
          <p:cNvSpPr>
            <a:spLocks noGrp="1"/>
          </p:cNvSpPr>
          <p:nvPr>
            <p:ph type="dt" sz="half" idx="10"/>
          </p:nvPr>
        </p:nvSpPr>
        <p:spPr/>
        <p:txBody>
          <a:bodyPr/>
          <a:lstStyle/>
          <a:p>
            <a:r>
              <a:rPr lang="en-US"/>
              <a:t>6/28/24</a:t>
            </a:r>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0D757890-CE25-524B-9221-A0208B556C36}" type="slidenum">
              <a:rPr lang="en-US" smtClean="0"/>
              <a:t>‹#›</a:t>
            </a:fld>
            <a:endParaRPr lang="en-US"/>
          </a:p>
        </p:txBody>
      </p:sp>
    </p:spTree>
    <p:extLst>
      <p:ext uri="{BB962C8B-B14F-4D97-AF65-F5344CB8AC3E}">
        <p14:creationId xmlns:p14="http://schemas.microsoft.com/office/powerpoint/2010/main" val="22343168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0861" y="2781288"/>
            <a:ext cx="7639359" cy="2362212"/>
          </a:xfrm>
        </p:spPr>
        <p:txBody>
          <a:bodyPr anchor="b">
            <a:normAutofit/>
          </a:bodyPr>
          <a:lstStyle>
            <a:lvl1pPr algn="l">
              <a:defRPr sz="5400" b="0"/>
            </a:lvl1pPr>
          </a:lstStyle>
          <a:p>
            <a:r>
              <a:rPr lang="en-US"/>
              <a:t>Click to edit Master title style</a:t>
            </a:r>
          </a:p>
        </p:txBody>
      </p:sp>
      <p:sp>
        <p:nvSpPr>
          <p:cNvPr id="3" name="Picture Placeholder 2"/>
          <p:cNvSpPr>
            <a:spLocks noGrp="1" noChangeAspect="1"/>
          </p:cNvSpPr>
          <p:nvPr>
            <p:ph type="pic" idx="1"/>
          </p:nvPr>
        </p:nvSpPr>
        <p:spPr>
          <a:xfrm>
            <a:off x="10424319" y="1714500"/>
            <a:ext cx="4800600" cy="685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4" name="Text Placeholder 3"/>
          <p:cNvSpPr>
            <a:spLocks noGrp="1"/>
          </p:cNvSpPr>
          <p:nvPr>
            <p:ph type="body" sz="half" idx="2"/>
          </p:nvPr>
        </p:nvSpPr>
        <p:spPr>
          <a:xfrm>
            <a:off x="1732432" y="5486400"/>
            <a:ext cx="7627469" cy="2057400"/>
          </a:xfrm>
        </p:spPr>
        <p:txBody>
          <a:bodyPr>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6/28/24</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57890-CE25-524B-9221-A0208B556C36}" type="slidenum">
              <a:rPr lang="en-US" smtClean="0"/>
              <a:t>‹#›</a:t>
            </a:fld>
            <a:endParaRPr lang="en-US"/>
          </a:p>
        </p:txBody>
      </p:sp>
    </p:spTree>
    <p:extLst>
      <p:ext uri="{BB962C8B-B14F-4D97-AF65-F5344CB8AC3E}">
        <p14:creationId xmlns:p14="http://schemas.microsoft.com/office/powerpoint/2010/main" val="27201220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5" y="7200880"/>
            <a:ext cx="13238486" cy="85010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1732433" y="1028700"/>
            <a:ext cx="13238487" cy="546099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4" name="Text Placeholder 3"/>
          <p:cNvSpPr>
            <a:spLocks noGrp="1"/>
          </p:cNvSpPr>
          <p:nvPr>
            <p:ph type="body" sz="half" idx="2"/>
          </p:nvPr>
        </p:nvSpPr>
        <p:spPr>
          <a:xfrm>
            <a:off x="1732434" y="8050988"/>
            <a:ext cx="13238484" cy="740568"/>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6/28/24</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57890-CE25-524B-9221-A0208B556C36}" type="slidenum">
              <a:rPr lang="en-US" smtClean="0"/>
              <a:t>‹#›</a:t>
            </a:fld>
            <a:endParaRPr lang="en-US"/>
          </a:p>
        </p:txBody>
      </p:sp>
    </p:spTree>
    <p:extLst>
      <p:ext uri="{BB962C8B-B14F-4D97-AF65-F5344CB8AC3E}">
        <p14:creationId xmlns:p14="http://schemas.microsoft.com/office/powerpoint/2010/main" val="19756660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2" y="2171700"/>
            <a:ext cx="13238489" cy="2971800"/>
          </a:xfrm>
        </p:spPr>
        <p:txBody>
          <a:bodyPr/>
          <a:lstStyle>
            <a:lvl1pPr>
              <a:defRPr sz="7200"/>
            </a:lvl1pPr>
          </a:lstStyle>
          <a:p>
            <a:r>
              <a:rPr lang="en-US"/>
              <a:t>Click to edit Master title style</a:t>
            </a:r>
          </a:p>
        </p:txBody>
      </p:sp>
      <p:sp>
        <p:nvSpPr>
          <p:cNvPr id="8" name="Text Placeholder 3"/>
          <p:cNvSpPr>
            <a:spLocks noGrp="1"/>
          </p:cNvSpPr>
          <p:nvPr>
            <p:ph type="body" sz="half" idx="2"/>
          </p:nvPr>
        </p:nvSpPr>
        <p:spPr>
          <a:xfrm>
            <a:off x="1732432" y="5486400"/>
            <a:ext cx="13238489" cy="3543300"/>
          </a:xfr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6/28/24</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57890-CE25-524B-9221-A0208B556C36}" type="slidenum">
              <a:rPr lang="en-US" smtClean="0"/>
              <a:t>‹#›</a:t>
            </a:fld>
            <a:endParaRPr lang="en-US"/>
          </a:p>
        </p:txBody>
      </p:sp>
    </p:spTree>
    <p:extLst>
      <p:ext uri="{BB962C8B-B14F-4D97-AF65-F5344CB8AC3E}">
        <p14:creationId xmlns:p14="http://schemas.microsoft.com/office/powerpoint/2010/main" val="4881432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62202" y="2171700"/>
            <a:ext cx="11998973" cy="3485061"/>
          </a:xfrm>
        </p:spPr>
        <p:txBody>
          <a:bodyPr/>
          <a:lstStyle>
            <a:lvl1pPr>
              <a:defRPr sz="7200"/>
            </a:lvl1pPr>
          </a:lstStyle>
          <a:p>
            <a:r>
              <a:rPr lang="en-US"/>
              <a:t>Click to edit Master title style</a:t>
            </a:r>
          </a:p>
        </p:txBody>
      </p:sp>
      <p:sp>
        <p:nvSpPr>
          <p:cNvPr id="11" name="Text Placeholder 3"/>
          <p:cNvSpPr>
            <a:spLocks noGrp="1"/>
          </p:cNvSpPr>
          <p:nvPr>
            <p:ph type="body" sz="half" idx="14"/>
          </p:nvPr>
        </p:nvSpPr>
        <p:spPr>
          <a:xfrm>
            <a:off x="2895601" y="5656761"/>
            <a:ext cx="10919474" cy="513261"/>
          </a:xfrm>
        </p:spPr>
        <p:txBody>
          <a:bodyPr vert="horz" lIns="91440" tIns="45720" rIns="91440" bIns="45720" rtlCol="0" anchor="t">
            <a:normAutofit/>
          </a:bodyPr>
          <a:lstStyle>
            <a:lvl1pPr marL="0" indent="0">
              <a:buNone/>
              <a:defRPr lang="en-US" sz="2100" b="0" i="0" kern="1200" cap="small" dirty="0">
                <a:solidFill>
                  <a:schemeClr val="bg2">
                    <a:lumMod val="40000"/>
                    <a:lumOff val="60000"/>
                  </a:schemeClr>
                </a:solidFill>
                <a:latin typeface="+mj-lt"/>
                <a:ea typeface="+mj-ea"/>
                <a:cs typeface="+mj-cs"/>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marL="0" lvl="0" indent="0">
              <a:buNone/>
            </a:pPr>
            <a:r>
              <a:rPr lang="en-US"/>
              <a:t>Click to edit Master text styles</a:t>
            </a:r>
          </a:p>
        </p:txBody>
      </p:sp>
      <p:sp>
        <p:nvSpPr>
          <p:cNvPr id="10" name="Text Placeholder 3"/>
          <p:cNvSpPr>
            <a:spLocks noGrp="1"/>
          </p:cNvSpPr>
          <p:nvPr>
            <p:ph type="body" sz="half" idx="2"/>
          </p:nvPr>
        </p:nvSpPr>
        <p:spPr>
          <a:xfrm>
            <a:off x="1732432" y="6525986"/>
            <a:ext cx="13238489" cy="2514600"/>
          </a:xfr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6/28/24</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57890-CE25-524B-9221-A0208B556C36}" type="slidenum">
              <a:rPr lang="en-US" smtClean="0"/>
              <a:t>‹#›</a:t>
            </a:fld>
            <a:endParaRPr lang="en-US"/>
          </a:p>
        </p:txBody>
      </p:sp>
      <p:sp>
        <p:nvSpPr>
          <p:cNvPr id="12" name="TextBox 11"/>
          <p:cNvSpPr txBox="1"/>
          <p:nvPr/>
        </p:nvSpPr>
        <p:spPr>
          <a:xfrm>
            <a:off x="1347443" y="1456880"/>
            <a:ext cx="1202868" cy="290848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300"/>
              <a:t>“</a:t>
            </a:r>
          </a:p>
        </p:txBody>
      </p:sp>
      <p:sp>
        <p:nvSpPr>
          <p:cNvPr id="15" name="TextBox 14"/>
          <p:cNvSpPr txBox="1"/>
          <p:nvPr/>
        </p:nvSpPr>
        <p:spPr>
          <a:xfrm>
            <a:off x="13995735" y="3920681"/>
            <a:ext cx="1202868" cy="290848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300"/>
              <a:t>”</a:t>
            </a:r>
          </a:p>
        </p:txBody>
      </p:sp>
    </p:spTree>
    <p:extLst>
      <p:ext uri="{BB962C8B-B14F-4D97-AF65-F5344CB8AC3E}">
        <p14:creationId xmlns:p14="http://schemas.microsoft.com/office/powerpoint/2010/main" val="30893997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732431" y="4686302"/>
            <a:ext cx="13238490" cy="2479770"/>
          </a:xfrm>
        </p:spPr>
        <p:txBody>
          <a:bodyPr anchor="b"/>
          <a:lstStyle>
            <a:lvl1pPr algn="l">
              <a:defRPr sz="6000" b="0" cap="none"/>
            </a:lvl1pPr>
          </a:lstStyle>
          <a:p>
            <a:r>
              <a:rPr lang="en-US"/>
              <a:t>Click to edit Master title style</a:t>
            </a:r>
          </a:p>
        </p:txBody>
      </p:sp>
      <p:sp>
        <p:nvSpPr>
          <p:cNvPr id="3" name="Text Placeholder 2"/>
          <p:cNvSpPr>
            <a:spLocks noGrp="1"/>
          </p:cNvSpPr>
          <p:nvPr>
            <p:ph type="body" idx="1"/>
          </p:nvPr>
        </p:nvSpPr>
        <p:spPr>
          <a:xfrm>
            <a:off x="1732432" y="7166072"/>
            <a:ext cx="13238489" cy="1290600"/>
          </a:xfrm>
        </p:spPr>
        <p:txBody>
          <a:bodyPr anchor="t"/>
          <a:lstStyle>
            <a:lvl1pPr marL="0" indent="0" algn="l">
              <a:buNone/>
              <a:defRPr sz="3000" cap="none">
                <a:solidFill>
                  <a:schemeClr val="bg2">
                    <a:lumMod val="40000"/>
                    <a:lumOff val="6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6/28/24</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57890-CE25-524B-9221-A0208B556C36}" type="slidenum">
              <a:rPr lang="en-US" smtClean="0"/>
              <a:t>‹#›</a:t>
            </a:fld>
            <a:endParaRPr lang="en-US"/>
          </a:p>
        </p:txBody>
      </p:sp>
    </p:spTree>
    <p:extLst>
      <p:ext uri="{BB962C8B-B14F-4D97-AF65-F5344CB8AC3E}">
        <p14:creationId xmlns:p14="http://schemas.microsoft.com/office/powerpoint/2010/main" val="22436574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n-US"/>
              <a:t>Click to edit Master title style</a:t>
            </a:r>
          </a:p>
        </p:txBody>
      </p:sp>
      <p:sp>
        <p:nvSpPr>
          <p:cNvPr id="3" name="Text Placeholder 2"/>
          <p:cNvSpPr>
            <a:spLocks noGrp="1"/>
          </p:cNvSpPr>
          <p:nvPr>
            <p:ph type="body" idx="1"/>
          </p:nvPr>
        </p:nvSpPr>
        <p:spPr>
          <a:xfrm>
            <a:off x="949421" y="2971800"/>
            <a:ext cx="4420299"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6" name="Text Placeholder 3"/>
          <p:cNvSpPr>
            <a:spLocks noGrp="1"/>
          </p:cNvSpPr>
          <p:nvPr>
            <p:ph type="body" sz="half" idx="15"/>
          </p:nvPr>
        </p:nvSpPr>
        <p:spPr>
          <a:xfrm>
            <a:off x="978695" y="4000500"/>
            <a:ext cx="4391025"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Text Placeholder 4"/>
          <p:cNvSpPr>
            <a:spLocks noGrp="1"/>
          </p:cNvSpPr>
          <p:nvPr>
            <p:ph type="body" sz="quarter" idx="3"/>
          </p:nvPr>
        </p:nvSpPr>
        <p:spPr>
          <a:xfrm>
            <a:off x="5825489" y="2971800"/>
            <a:ext cx="4404362"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9" name="Text Placeholder 3"/>
          <p:cNvSpPr>
            <a:spLocks noGrp="1"/>
          </p:cNvSpPr>
          <p:nvPr>
            <p:ph type="body" sz="half" idx="16"/>
          </p:nvPr>
        </p:nvSpPr>
        <p:spPr>
          <a:xfrm>
            <a:off x="5809659" y="4000500"/>
            <a:ext cx="4420191"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4" name="Text Placeholder 4"/>
          <p:cNvSpPr>
            <a:spLocks noGrp="1"/>
          </p:cNvSpPr>
          <p:nvPr>
            <p:ph type="body" sz="quarter" idx="13"/>
          </p:nvPr>
        </p:nvSpPr>
        <p:spPr>
          <a:xfrm>
            <a:off x="10687051" y="2971800"/>
            <a:ext cx="4398170"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0" name="Text Placeholder 3"/>
          <p:cNvSpPr>
            <a:spLocks noGrp="1"/>
          </p:cNvSpPr>
          <p:nvPr>
            <p:ph type="body" sz="half" idx="17"/>
          </p:nvPr>
        </p:nvSpPr>
        <p:spPr>
          <a:xfrm>
            <a:off x="10687051" y="4000500"/>
            <a:ext cx="4398170"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cxnSp>
        <p:nvCxnSpPr>
          <p:cNvPr id="17" name="Straight Connector 16"/>
          <p:cNvCxnSpPr/>
          <p:nvPr/>
        </p:nvCxnSpPr>
        <p:spPr>
          <a:xfrm>
            <a:off x="5589213"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443341"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a:t>6/28/24</a:t>
            </a:r>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57890-CE25-524B-9221-A0208B556C36}" type="slidenum">
              <a:rPr lang="en-US" smtClean="0"/>
              <a:t>‹#›</a:t>
            </a:fld>
            <a:endParaRPr lang="en-US"/>
          </a:p>
        </p:txBody>
      </p:sp>
    </p:spTree>
    <p:extLst>
      <p:ext uri="{BB962C8B-B14F-4D97-AF65-F5344CB8AC3E}">
        <p14:creationId xmlns:p14="http://schemas.microsoft.com/office/powerpoint/2010/main" val="24144196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n-US"/>
              <a:t>Click to edit Master title style</a:t>
            </a:r>
          </a:p>
        </p:txBody>
      </p:sp>
      <p:sp>
        <p:nvSpPr>
          <p:cNvPr id="3" name="Text Placeholder 2"/>
          <p:cNvSpPr>
            <a:spLocks noGrp="1"/>
          </p:cNvSpPr>
          <p:nvPr>
            <p:ph type="body" idx="1"/>
          </p:nvPr>
        </p:nvSpPr>
        <p:spPr>
          <a:xfrm>
            <a:off x="978695" y="6376424"/>
            <a:ext cx="4410075"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9" name="Picture Placeholder 2"/>
          <p:cNvSpPr>
            <a:spLocks noGrp="1" noChangeAspect="1"/>
          </p:cNvSpPr>
          <p:nvPr>
            <p:ph type="pic" idx="15"/>
          </p:nvPr>
        </p:nvSpPr>
        <p:spPr>
          <a:xfrm>
            <a:off x="978695" y="3314700"/>
            <a:ext cx="4410075"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22" name="Text Placeholder 3"/>
          <p:cNvSpPr>
            <a:spLocks noGrp="1"/>
          </p:cNvSpPr>
          <p:nvPr>
            <p:ph type="body" sz="half" idx="18"/>
          </p:nvPr>
        </p:nvSpPr>
        <p:spPr>
          <a:xfrm>
            <a:off x="978695" y="7240817"/>
            <a:ext cx="4410075"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Text Placeholder 4"/>
          <p:cNvSpPr>
            <a:spLocks noGrp="1"/>
          </p:cNvSpPr>
          <p:nvPr>
            <p:ph type="body" sz="quarter" idx="3"/>
          </p:nvPr>
        </p:nvSpPr>
        <p:spPr>
          <a:xfrm>
            <a:off x="5834063" y="6376424"/>
            <a:ext cx="4395788"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30" name="Picture Placeholder 2"/>
          <p:cNvSpPr>
            <a:spLocks noGrp="1" noChangeAspect="1"/>
          </p:cNvSpPr>
          <p:nvPr>
            <p:ph type="pic" idx="21"/>
          </p:nvPr>
        </p:nvSpPr>
        <p:spPr>
          <a:xfrm>
            <a:off x="5834062" y="3314700"/>
            <a:ext cx="4395788"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23" name="Text Placeholder 3"/>
          <p:cNvSpPr>
            <a:spLocks noGrp="1"/>
          </p:cNvSpPr>
          <p:nvPr>
            <p:ph type="body" sz="half" idx="19"/>
          </p:nvPr>
        </p:nvSpPr>
        <p:spPr>
          <a:xfrm>
            <a:off x="5832033" y="7240816"/>
            <a:ext cx="4401609"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4" name="Text Placeholder 4"/>
          <p:cNvSpPr>
            <a:spLocks noGrp="1"/>
          </p:cNvSpPr>
          <p:nvPr>
            <p:ph type="body" sz="quarter" idx="13"/>
          </p:nvPr>
        </p:nvSpPr>
        <p:spPr>
          <a:xfrm>
            <a:off x="10687051" y="6376424"/>
            <a:ext cx="4398170"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31" name="Picture Placeholder 2"/>
          <p:cNvSpPr>
            <a:spLocks noGrp="1" noChangeAspect="1"/>
          </p:cNvSpPr>
          <p:nvPr>
            <p:ph type="pic" idx="22"/>
          </p:nvPr>
        </p:nvSpPr>
        <p:spPr>
          <a:xfrm>
            <a:off x="10687049" y="3314700"/>
            <a:ext cx="4398170"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24" name="Text Placeholder 3"/>
          <p:cNvSpPr>
            <a:spLocks noGrp="1"/>
          </p:cNvSpPr>
          <p:nvPr>
            <p:ph type="body" sz="half" idx="20"/>
          </p:nvPr>
        </p:nvSpPr>
        <p:spPr>
          <a:xfrm>
            <a:off x="10686863" y="7240813"/>
            <a:ext cx="4403996"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cxnSp>
        <p:nvCxnSpPr>
          <p:cNvPr id="19" name="Straight Connector 18"/>
          <p:cNvCxnSpPr/>
          <p:nvPr/>
        </p:nvCxnSpPr>
        <p:spPr>
          <a:xfrm>
            <a:off x="5589213"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443341"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a:t>6/28/24</a:t>
            </a:r>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57890-CE25-524B-9221-A0208B556C36}" type="slidenum">
              <a:rPr lang="en-US" smtClean="0"/>
              <a:t>‹#›</a:t>
            </a:fld>
            <a:endParaRPr lang="en-US"/>
          </a:p>
        </p:txBody>
      </p:sp>
    </p:spTree>
    <p:extLst>
      <p:ext uri="{BB962C8B-B14F-4D97-AF65-F5344CB8AC3E}">
        <p14:creationId xmlns:p14="http://schemas.microsoft.com/office/powerpoint/2010/main" val="1216549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RIPIN COVER_SPANISH">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3EB561FB-04DE-E34D-1FE7-BBA7C98477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2D8E4E6D-7739-7428-3675-BB3183200AEA}"/>
              </a:ext>
            </a:extLst>
          </p:cNvPr>
          <p:cNvSpPr>
            <a:spLocks noGrp="1"/>
          </p:cNvSpPr>
          <p:nvPr>
            <p:ph type="title" hasCustomPrompt="1"/>
          </p:nvPr>
        </p:nvSpPr>
        <p:spPr>
          <a:xfrm>
            <a:off x="1028700" y="4149328"/>
            <a:ext cx="9372600" cy="1988345"/>
          </a:xfrm>
        </p:spPr>
        <p:txBody>
          <a:bodyPr/>
          <a:lstStyle>
            <a:lvl1pPr>
              <a:defRPr>
                <a:solidFill>
                  <a:schemeClr val="bg1"/>
                </a:solidFill>
              </a:defRPr>
            </a:lvl1pPr>
          </a:lstStyle>
          <a:p>
            <a:r>
              <a:rPr lang="en-US"/>
              <a:t>Presentation Title</a:t>
            </a:r>
          </a:p>
        </p:txBody>
      </p:sp>
    </p:spTree>
    <p:extLst>
      <p:ext uri="{BB962C8B-B14F-4D97-AF65-F5344CB8AC3E}">
        <p14:creationId xmlns:p14="http://schemas.microsoft.com/office/powerpoint/2010/main" val="13568432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6/28/24</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57890-CE25-524B-9221-A0208B556C36}" type="slidenum">
              <a:rPr lang="en-US" smtClean="0"/>
              <a:t>‹#›</a:t>
            </a:fld>
            <a:endParaRPr lang="en-US"/>
          </a:p>
        </p:txBody>
      </p:sp>
    </p:spTree>
    <p:extLst>
      <p:ext uri="{BB962C8B-B14F-4D97-AF65-F5344CB8AC3E}">
        <p14:creationId xmlns:p14="http://schemas.microsoft.com/office/powerpoint/2010/main" val="5491228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56319" y="645320"/>
            <a:ext cx="2628902" cy="8739188"/>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978695" y="1331121"/>
            <a:ext cx="11134724" cy="80533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6/28/24</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57890-CE25-524B-9221-A0208B556C36}" type="slidenum">
              <a:rPr lang="en-US" smtClean="0"/>
              <a:t>‹#›</a:t>
            </a:fld>
            <a:endParaRPr lang="en-US"/>
          </a:p>
        </p:txBody>
      </p:sp>
    </p:spTree>
    <p:extLst>
      <p:ext uri="{BB962C8B-B14F-4D97-AF65-F5344CB8AC3E}">
        <p14:creationId xmlns:p14="http://schemas.microsoft.com/office/powerpoint/2010/main" val="17243940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21"/>
          <p:cNvPicPr preferRelativeResize="0"/>
          <p:nvPr/>
        </p:nvPicPr>
        <p:blipFill rotWithShape="1">
          <a:blip r:embed="rId2">
            <a:alphaModFix/>
          </a:blip>
          <a:srcRect l="23658" r="17119"/>
          <a:stretch/>
        </p:blipFill>
        <p:spPr>
          <a:xfrm>
            <a:off x="9144000" y="0"/>
            <a:ext cx="9144000" cy="10287000"/>
          </a:xfrm>
          <a:prstGeom prst="rect">
            <a:avLst/>
          </a:prstGeom>
          <a:noFill/>
          <a:ln>
            <a:noFill/>
          </a:ln>
        </p:spPr>
      </p:pic>
      <p:sp>
        <p:nvSpPr>
          <p:cNvPr id="17" name="Google Shape;17;p21"/>
          <p:cNvSpPr txBox="1">
            <a:spLocks noGrp="1"/>
          </p:cNvSpPr>
          <p:nvPr>
            <p:ph type="subTitle" idx="1"/>
          </p:nvPr>
        </p:nvSpPr>
        <p:spPr>
          <a:xfrm>
            <a:off x="1794399" y="7389827"/>
            <a:ext cx="5782692" cy="103952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800"/>
              <a:buNone/>
              <a:defRPr/>
            </a:lvl1pPr>
            <a:lvl2pPr lvl="1" algn="l">
              <a:lnSpc>
                <a:spcPct val="90000"/>
              </a:lnSpc>
              <a:spcBef>
                <a:spcPts val="750"/>
              </a:spcBef>
              <a:spcAft>
                <a:spcPts val="0"/>
              </a:spcAft>
              <a:buClr>
                <a:schemeClr val="dk1"/>
              </a:buClr>
              <a:buSzPts val="1800"/>
              <a:buChar char="•"/>
              <a:defRPr/>
            </a:lvl2pPr>
            <a:lvl3pPr lvl="2" algn="l">
              <a:lnSpc>
                <a:spcPct val="90000"/>
              </a:lnSpc>
              <a:spcBef>
                <a:spcPts val="750"/>
              </a:spcBef>
              <a:spcAft>
                <a:spcPts val="0"/>
              </a:spcAft>
              <a:buClr>
                <a:schemeClr val="dk1"/>
              </a:buClr>
              <a:buSzPts val="1800"/>
              <a:buChar char="•"/>
              <a:defRPr/>
            </a:lvl3pPr>
            <a:lvl4pPr lvl="3" algn="l">
              <a:lnSpc>
                <a:spcPct val="90000"/>
              </a:lnSpc>
              <a:spcBef>
                <a:spcPts val="750"/>
              </a:spcBef>
              <a:spcAft>
                <a:spcPts val="0"/>
              </a:spcAft>
              <a:buClr>
                <a:schemeClr val="dk1"/>
              </a:buClr>
              <a:buSzPts val="1800"/>
              <a:buChar char="•"/>
              <a:defRPr/>
            </a:lvl4pPr>
            <a:lvl5pPr lvl="4" algn="l">
              <a:lnSpc>
                <a:spcPct val="90000"/>
              </a:lnSpc>
              <a:spcBef>
                <a:spcPts val="750"/>
              </a:spcBef>
              <a:spcAft>
                <a:spcPts val="0"/>
              </a:spcAft>
              <a:buClr>
                <a:schemeClr val="dk1"/>
              </a:buClr>
              <a:buSzPts val="1800"/>
              <a:buChar char="•"/>
              <a:defRPr/>
            </a:lvl5pPr>
            <a:lvl6pPr lvl="5" algn="l">
              <a:lnSpc>
                <a:spcPct val="90000"/>
              </a:lnSpc>
              <a:spcBef>
                <a:spcPts val="750"/>
              </a:spcBef>
              <a:spcAft>
                <a:spcPts val="0"/>
              </a:spcAft>
              <a:buClr>
                <a:schemeClr val="dk1"/>
              </a:buClr>
              <a:buSzPts val="1800"/>
              <a:buChar char="•"/>
              <a:defRPr/>
            </a:lvl6pPr>
            <a:lvl7pPr lvl="6" algn="l">
              <a:lnSpc>
                <a:spcPct val="90000"/>
              </a:lnSpc>
              <a:spcBef>
                <a:spcPts val="750"/>
              </a:spcBef>
              <a:spcAft>
                <a:spcPts val="0"/>
              </a:spcAft>
              <a:buClr>
                <a:schemeClr val="dk1"/>
              </a:buClr>
              <a:buSzPts val="1800"/>
              <a:buChar char="•"/>
              <a:defRPr/>
            </a:lvl7pPr>
            <a:lvl8pPr lvl="7" algn="l">
              <a:lnSpc>
                <a:spcPct val="90000"/>
              </a:lnSpc>
              <a:spcBef>
                <a:spcPts val="750"/>
              </a:spcBef>
              <a:spcAft>
                <a:spcPts val="0"/>
              </a:spcAft>
              <a:buClr>
                <a:schemeClr val="dk1"/>
              </a:buClr>
              <a:buSzPts val="1800"/>
              <a:buChar char="•"/>
              <a:defRPr/>
            </a:lvl8pPr>
            <a:lvl9pPr lvl="8" algn="l">
              <a:lnSpc>
                <a:spcPct val="90000"/>
              </a:lnSpc>
              <a:spcBef>
                <a:spcPts val="750"/>
              </a:spcBef>
              <a:spcAft>
                <a:spcPts val="0"/>
              </a:spcAft>
              <a:buClr>
                <a:schemeClr val="dk1"/>
              </a:buClr>
              <a:buSzPts val="1800"/>
              <a:buChar char="•"/>
              <a:defRPr/>
            </a:lvl9pPr>
          </a:lstStyle>
          <a:p>
            <a:endParaRPr/>
          </a:p>
        </p:txBody>
      </p:sp>
      <p:pic>
        <p:nvPicPr>
          <p:cNvPr id="18" name="Google Shape;18;p21"/>
          <p:cNvPicPr preferRelativeResize="0"/>
          <p:nvPr/>
        </p:nvPicPr>
        <p:blipFill rotWithShape="1">
          <a:blip r:embed="rId3">
            <a:alphaModFix/>
          </a:blip>
          <a:srcRect/>
          <a:stretch/>
        </p:blipFill>
        <p:spPr>
          <a:xfrm>
            <a:off x="1133962" y="3821906"/>
            <a:ext cx="7103567" cy="2643188"/>
          </a:xfrm>
          <a:prstGeom prst="rect">
            <a:avLst/>
          </a:prstGeom>
          <a:noFill/>
          <a:ln>
            <a:noFill/>
          </a:ln>
        </p:spPr>
      </p:pic>
    </p:spTree>
    <p:extLst>
      <p:ext uri="{BB962C8B-B14F-4D97-AF65-F5344CB8AC3E}">
        <p14:creationId xmlns:p14="http://schemas.microsoft.com/office/powerpoint/2010/main" val="37361599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19"/>
        <p:cNvGrpSpPr/>
        <p:nvPr/>
      </p:nvGrpSpPr>
      <p:grpSpPr>
        <a:xfrm>
          <a:off x="0" y="0"/>
          <a:ext cx="0" cy="0"/>
          <a:chOff x="0" y="0"/>
          <a:chExt cx="0" cy="0"/>
        </a:xfrm>
      </p:grpSpPr>
      <p:pic>
        <p:nvPicPr>
          <p:cNvPr id="20" name="Google Shape;20;p22"/>
          <p:cNvPicPr preferRelativeResize="0"/>
          <p:nvPr/>
        </p:nvPicPr>
        <p:blipFill rotWithShape="1">
          <a:blip r:embed="rId2">
            <a:alphaModFix/>
          </a:blip>
          <a:srcRect t="8385" b="8385"/>
          <a:stretch/>
        </p:blipFill>
        <p:spPr>
          <a:xfrm>
            <a:off x="-214312" y="0"/>
            <a:ext cx="18502313" cy="10287000"/>
          </a:xfrm>
          <a:prstGeom prst="rect">
            <a:avLst/>
          </a:prstGeom>
          <a:noFill/>
          <a:ln>
            <a:noFill/>
          </a:ln>
        </p:spPr>
      </p:pic>
      <p:sp>
        <p:nvSpPr>
          <p:cNvPr id="21" name="Google Shape;21;p22"/>
          <p:cNvSpPr/>
          <p:nvPr/>
        </p:nvSpPr>
        <p:spPr>
          <a:xfrm>
            <a:off x="-214314" y="0"/>
            <a:ext cx="18502313" cy="10287000"/>
          </a:xfrm>
          <a:prstGeom prst="rect">
            <a:avLst/>
          </a:prstGeom>
          <a:solidFill>
            <a:srgbClr val="83A291">
              <a:alpha val="74901"/>
            </a:srgbClr>
          </a:solidFill>
          <a:ln w="12700" cap="flat" cmpd="sng">
            <a:solidFill>
              <a:srgbClr val="31538F"/>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b="0" i="0" u="none" strike="noStrike" cap="none">
              <a:solidFill>
                <a:schemeClr val="lt1"/>
              </a:solidFill>
              <a:latin typeface="Calibri"/>
              <a:ea typeface="Calibri"/>
              <a:cs typeface="Calibri"/>
              <a:sym typeface="Calibri"/>
            </a:endParaRPr>
          </a:p>
        </p:txBody>
      </p:sp>
      <p:sp>
        <p:nvSpPr>
          <p:cNvPr id="22" name="Google Shape;22;p22"/>
          <p:cNvSpPr txBox="1">
            <a:spLocks noGrp="1"/>
          </p:cNvSpPr>
          <p:nvPr>
            <p:ph type="title"/>
          </p:nvPr>
        </p:nvSpPr>
        <p:spPr>
          <a:xfrm>
            <a:off x="1247775" y="3707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1247775" y="8027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2800"/>
              <a:buNone/>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392503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4"/>
        <p:cNvGrpSpPr/>
        <p:nvPr/>
      </p:nvGrpSpPr>
      <p:grpSpPr>
        <a:xfrm>
          <a:off x="0" y="0"/>
          <a:ext cx="0" cy="0"/>
          <a:chOff x="0" y="0"/>
          <a:chExt cx="0" cy="0"/>
        </a:xfrm>
      </p:grpSpPr>
      <p:sp>
        <p:nvSpPr>
          <p:cNvPr id="25" name="Google Shape;25;p23"/>
          <p:cNvSpPr/>
          <p:nvPr/>
        </p:nvSpPr>
        <p:spPr>
          <a:xfrm>
            <a:off x="1257302" y="738452"/>
            <a:ext cx="2364789" cy="87173"/>
          </a:xfrm>
          <a:prstGeom prst="rect">
            <a:avLst/>
          </a:prstGeom>
          <a:solidFill>
            <a:srgbClr val="83A291"/>
          </a:solidFill>
          <a:ln>
            <a:noFill/>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b="0" i="0" u="none" strike="noStrike" cap="none">
              <a:solidFill>
                <a:schemeClr val="lt1"/>
              </a:solidFill>
              <a:latin typeface="Calibri"/>
              <a:ea typeface="Calibri"/>
              <a:cs typeface="Calibri"/>
              <a:sym typeface="Calibri"/>
            </a:endParaRPr>
          </a:p>
        </p:txBody>
      </p:sp>
      <p:sp>
        <p:nvSpPr>
          <p:cNvPr id="26" name="Google Shape;26;p23"/>
          <p:cNvSpPr/>
          <p:nvPr/>
        </p:nvSpPr>
        <p:spPr>
          <a:xfrm>
            <a:off x="3622091" y="738452"/>
            <a:ext cx="2364789" cy="87173"/>
          </a:xfrm>
          <a:prstGeom prst="rect">
            <a:avLst/>
          </a:prstGeom>
          <a:solidFill>
            <a:srgbClr val="3F405A"/>
          </a:solidFill>
          <a:ln>
            <a:noFill/>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b="0" i="0" u="none" strike="noStrike" cap="none">
              <a:solidFill>
                <a:schemeClr val="lt1"/>
              </a:solidFill>
              <a:latin typeface="Calibri"/>
              <a:ea typeface="Calibri"/>
              <a:cs typeface="Calibri"/>
              <a:sym typeface="Calibri"/>
            </a:endParaRPr>
          </a:p>
        </p:txBody>
      </p:sp>
      <p:sp>
        <p:nvSpPr>
          <p:cNvPr id="27" name="Google Shape;27;p23"/>
          <p:cNvSpPr txBox="1">
            <a:spLocks noGrp="1"/>
          </p:cNvSpPr>
          <p:nvPr>
            <p:ph type="title"/>
          </p:nvPr>
        </p:nvSpPr>
        <p:spPr>
          <a:xfrm>
            <a:off x="1257300" y="825625"/>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3"/>
          <p:cNvSpPr txBox="1">
            <a:spLocks noGrp="1"/>
          </p:cNvSpPr>
          <p:nvPr>
            <p:ph type="body" idx="1"/>
          </p:nvPr>
        </p:nvSpPr>
        <p:spPr>
          <a:xfrm>
            <a:off x="1257301" y="3022847"/>
            <a:ext cx="14908937" cy="6644936"/>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pic>
        <p:nvPicPr>
          <p:cNvPr id="29" name="Google Shape;29;p23"/>
          <p:cNvPicPr preferRelativeResize="0"/>
          <p:nvPr/>
        </p:nvPicPr>
        <p:blipFill rotWithShape="1">
          <a:blip r:embed="rId2">
            <a:alphaModFix/>
          </a:blip>
          <a:srcRect/>
          <a:stretch/>
        </p:blipFill>
        <p:spPr>
          <a:xfrm>
            <a:off x="16179555" y="9413452"/>
            <a:ext cx="1931166" cy="718574"/>
          </a:xfrm>
          <a:prstGeom prst="rect">
            <a:avLst/>
          </a:prstGeom>
          <a:noFill/>
          <a:ln>
            <a:noFill/>
          </a:ln>
        </p:spPr>
      </p:pic>
    </p:spTree>
    <p:extLst>
      <p:ext uri="{BB962C8B-B14F-4D97-AF65-F5344CB8AC3E}">
        <p14:creationId xmlns:p14="http://schemas.microsoft.com/office/powerpoint/2010/main" val="31914673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8"/>
        <p:cNvGrpSpPr/>
        <p:nvPr/>
      </p:nvGrpSpPr>
      <p:grpSpPr>
        <a:xfrm>
          <a:off x="0" y="0"/>
          <a:ext cx="0" cy="0"/>
          <a:chOff x="0" y="0"/>
          <a:chExt cx="0" cy="0"/>
        </a:xfrm>
      </p:grpSpPr>
      <p:pic>
        <p:nvPicPr>
          <p:cNvPr id="59" name="Google Shape;59;p30"/>
          <p:cNvPicPr preferRelativeResize="0"/>
          <p:nvPr/>
        </p:nvPicPr>
        <p:blipFill rotWithShape="1">
          <a:blip r:embed="rId2">
            <a:alphaModFix/>
          </a:blip>
          <a:srcRect/>
          <a:stretch/>
        </p:blipFill>
        <p:spPr>
          <a:xfrm>
            <a:off x="16179555" y="9413452"/>
            <a:ext cx="1931166" cy="718574"/>
          </a:xfrm>
          <a:prstGeom prst="rect">
            <a:avLst/>
          </a:prstGeom>
          <a:noFill/>
          <a:ln>
            <a:noFill/>
          </a:ln>
        </p:spPr>
      </p:pic>
      <p:pic>
        <p:nvPicPr>
          <p:cNvPr id="60" name="Google Shape;60;p30"/>
          <p:cNvPicPr preferRelativeResize="0"/>
          <p:nvPr/>
        </p:nvPicPr>
        <p:blipFill rotWithShape="1">
          <a:blip r:embed="rId3">
            <a:alphaModFix/>
          </a:blip>
          <a:srcRect t="14296" b="14296"/>
          <a:stretch/>
        </p:blipFill>
        <p:spPr>
          <a:xfrm>
            <a:off x="9291641" y="1000016"/>
            <a:ext cx="7736678" cy="8286968"/>
          </a:xfrm>
          <a:prstGeom prst="rect">
            <a:avLst/>
          </a:prstGeom>
          <a:noFill/>
          <a:ln>
            <a:noFill/>
          </a:ln>
        </p:spPr>
      </p:pic>
      <p:sp>
        <p:nvSpPr>
          <p:cNvPr id="61" name="Google Shape;61;p30"/>
          <p:cNvSpPr txBox="1">
            <a:spLocks noGrp="1"/>
          </p:cNvSpPr>
          <p:nvPr>
            <p:ph type="body" idx="1"/>
          </p:nvPr>
        </p:nvSpPr>
        <p:spPr>
          <a:xfrm>
            <a:off x="1259683" y="3086099"/>
            <a:ext cx="7736681" cy="671513"/>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2800"/>
              <a:buNone/>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62" name="Google Shape;62;p30"/>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609600" algn="l">
              <a:lnSpc>
                <a:spcPct val="90000"/>
              </a:lnSpc>
              <a:spcBef>
                <a:spcPts val="1500"/>
              </a:spcBef>
              <a:spcAft>
                <a:spcPts val="0"/>
              </a:spcAft>
              <a:buClr>
                <a:schemeClr val="dk1"/>
              </a:buClr>
              <a:buSzPts val="2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250855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3_Comparison">
  <p:cSld name="3_Comparison">
    <p:spTree>
      <p:nvGrpSpPr>
        <p:cNvPr id="1" name="Shape 63"/>
        <p:cNvGrpSpPr/>
        <p:nvPr/>
      </p:nvGrpSpPr>
      <p:grpSpPr>
        <a:xfrm>
          <a:off x="0" y="0"/>
          <a:ext cx="0" cy="0"/>
          <a:chOff x="0" y="0"/>
          <a:chExt cx="0" cy="0"/>
        </a:xfrm>
      </p:grpSpPr>
      <p:pic>
        <p:nvPicPr>
          <p:cNvPr id="64" name="Google Shape;64;p31"/>
          <p:cNvPicPr preferRelativeResize="0"/>
          <p:nvPr/>
        </p:nvPicPr>
        <p:blipFill rotWithShape="1">
          <a:blip r:embed="rId2">
            <a:alphaModFix/>
          </a:blip>
          <a:srcRect l="31099" t="30" r="6669" b="-29"/>
          <a:stretch/>
        </p:blipFill>
        <p:spPr>
          <a:xfrm>
            <a:off x="9291641" y="1000016"/>
            <a:ext cx="7736678" cy="8286968"/>
          </a:xfrm>
          <a:prstGeom prst="rect">
            <a:avLst/>
          </a:prstGeom>
          <a:noFill/>
          <a:ln>
            <a:noFill/>
          </a:ln>
        </p:spPr>
      </p:pic>
      <p:sp>
        <p:nvSpPr>
          <p:cNvPr id="65" name="Google Shape;65;p31"/>
          <p:cNvSpPr txBox="1">
            <a:spLocks noGrp="1"/>
          </p:cNvSpPr>
          <p:nvPr>
            <p:ph type="body" idx="1"/>
          </p:nvPr>
        </p:nvSpPr>
        <p:spPr>
          <a:xfrm>
            <a:off x="1259683" y="3086099"/>
            <a:ext cx="7736681" cy="671513"/>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2800"/>
              <a:buNone/>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66" name="Google Shape;66;p31"/>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609600" algn="l">
              <a:lnSpc>
                <a:spcPct val="90000"/>
              </a:lnSpc>
              <a:spcBef>
                <a:spcPts val="1500"/>
              </a:spcBef>
              <a:spcAft>
                <a:spcPts val="0"/>
              </a:spcAft>
              <a:buClr>
                <a:schemeClr val="dk1"/>
              </a:buClr>
              <a:buSzPts val="2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pic>
        <p:nvPicPr>
          <p:cNvPr id="67" name="Google Shape;67;p31"/>
          <p:cNvPicPr preferRelativeResize="0"/>
          <p:nvPr/>
        </p:nvPicPr>
        <p:blipFill rotWithShape="1">
          <a:blip r:embed="rId3">
            <a:alphaModFix/>
          </a:blip>
          <a:srcRect/>
          <a:stretch/>
        </p:blipFill>
        <p:spPr>
          <a:xfrm>
            <a:off x="16179555" y="9413452"/>
            <a:ext cx="1931166" cy="718574"/>
          </a:xfrm>
          <a:prstGeom prst="rect">
            <a:avLst/>
          </a:prstGeom>
          <a:noFill/>
          <a:ln>
            <a:noFill/>
          </a:ln>
        </p:spPr>
      </p:pic>
    </p:spTree>
    <p:extLst>
      <p:ext uri="{BB962C8B-B14F-4D97-AF65-F5344CB8AC3E}">
        <p14:creationId xmlns:p14="http://schemas.microsoft.com/office/powerpoint/2010/main" val="30626058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4_Comparison">
  <p:cSld name="4_Comparison">
    <p:spTree>
      <p:nvGrpSpPr>
        <p:cNvPr id="1" name="Shape 68"/>
        <p:cNvGrpSpPr/>
        <p:nvPr/>
      </p:nvGrpSpPr>
      <p:grpSpPr>
        <a:xfrm>
          <a:off x="0" y="0"/>
          <a:ext cx="0" cy="0"/>
          <a:chOff x="0" y="0"/>
          <a:chExt cx="0" cy="0"/>
        </a:xfrm>
      </p:grpSpPr>
      <p:pic>
        <p:nvPicPr>
          <p:cNvPr id="69" name="Google Shape;69;p32"/>
          <p:cNvPicPr preferRelativeResize="0"/>
          <p:nvPr/>
        </p:nvPicPr>
        <p:blipFill rotWithShape="1">
          <a:blip r:embed="rId2">
            <a:alphaModFix/>
          </a:blip>
          <a:srcRect l="9816" t="30" r="27944" b="-29"/>
          <a:stretch/>
        </p:blipFill>
        <p:spPr>
          <a:xfrm>
            <a:off x="9291641" y="1000016"/>
            <a:ext cx="7736678" cy="8286968"/>
          </a:xfrm>
          <a:prstGeom prst="rect">
            <a:avLst/>
          </a:prstGeom>
          <a:noFill/>
          <a:ln>
            <a:noFill/>
          </a:ln>
        </p:spPr>
      </p:pic>
      <p:sp>
        <p:nvSpPr>
          <p:cNvPr id="70" name="Google Shape;70;p32"/>
          <p:cNvSpPr txBox="1">
            <a:spLocks noGrp="1"/>
          </p:cNvSpPr>
          <p:nvPr>
            <p:ph type="body" idx="1"/>
          </p:nvPr>
        </p:nvSpPr>
        <p:spPr>
          <a:xfrm>
            <a:off x="1259683" y="3086099"/>
            <a:ext cx="7736681" cy="671513"/>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2800"/>
              <a:buNone/>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1" name="Google Shape;71;p32"/>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609600" algn="l">
              <a:lnSpc>
                <a:spcPct val="90000"/>
              </a:lnSpc>
              <a:spcBef>
                <a:spcPts val="1500"/>
              </a:spcBef>
              <a:spcAft>
                <a:spcPts val="0"/>
              </a:spcAft>
              <a:buClr>
                <a:schemeClr val="dk1"/>
              </a:buClr>
              <a:buSzPts val="2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pic>
        <p:nvPicPr>
          <p:cNvPr id="72" name="Google Shape;72;p32"/>
          <p:cNvPicPr preferRelativeResize="0"/>
          <p:nvPr/>
        </p:nvPicPr>
        <p:blipFill rotWithShape="1">
          <a:blip r:embed="rId3">
            <a:alphaModFix/>
          </a:blip>
          <a:srcRect/>
          <a:stretch/>
        </p:blipFill>
        <p:spPr>
          <a:xfrm>
            <a:off x="16179555" y="9413452"/>
            <a:ext cx="1931166" cy="718574"/>
          </a:xfrm>
          <a:prstGeom prst="rect">
            <a:avLst/>
          </a:prstGeom>
          <a:noFill/>
          <a:ln>
            <a:noFill/>
          </a:ln>
        </p:spPr>
      </p:pic>
    </p:spTree>
    <p:extLst>
      <p:ext uri="{BB962C8B-B14F-4D97-AF65-F5344CB8AC3E}">
        <p14:creationId xmlns:p14="http://schemas.microsoft.com/office/powerpoint/2010/main" val="13408349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3"/>
        <p:cNvGrpSpPr/>
        <p:nvPr/>
      </p:nvGrpSpPr>
      <p:grpSpPr>
        <a:xfrm>
          <a:off x="0" y="0"/>
          <a:ext cx="0" cy="0"/>
          <a:chOff x="0" y="0"/>
          <a:chExt cx="0" cy="0"/>
        </a:xfrm>
      </p:grpSpPr>
      <p:pic>
        <p:nvPicPr>
          <p:cNvPr id="74" name="Google Shape;74;p33"/>
          <p:cNvPicPr preferRelativeResize="0"/>
          <p:nvPr/>
        </p:nvPicPr>
        <p:blipFill rotWithShape="1">
          <a:blip r:embed="rId2">
            <a:alphaModFix/>
          </a:blip>
          <a:srcRect t="8374" b="8374"/>
          <a:stretch/>
        </p:blipFill>
        <p:spPr>
          <a:xfrm>
            <a:off x="-214312" y="0"/>
            <a:ext cx="18502313" cy="10287000"/>
          </a:xfrm>
          <a:prstGeom prst="rect">
            <a:avLst/>
          </a:prstGeom>
          <a:noFill/>
          <a:ln>
            <a:noFill/>
          </a:ln>
        </p:spPr>
      </p:pic>
      <p:sp>
        <p:nvSpPr>
          <p:cNvPr id="75" name="Google Shape;75;p33"/>
          <p:cNvSpPr/>
          <p:nvPr/>
        </p:nvSpPr>
        <p:spPr>
          <a:xfrm>
            <a:off x="-214314" y="0"/>
            <a:ext cx="18502313" cy="10287000"/>
          </a:xfrm>
          <a:prstGeom prst="rect">
            <a:avLst/>
          </a:prstGeom>
          <a:solidFill>
            <a:srgbClr val="83A291">
              <a:alpha val="74901"/>
            </a:srgbClr>
          </a:solidFill>
          <a:ln w="12700" cap="flat" cmpd="sng">
            <a:solidFill>
              <a:srgbClr val="31538F"/>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76" name="Google Shape;76;p33"/>
          <p:cNvSpPr txBox="1">
            <a:spLocks noGrp="1"/>
          </p:cNvSpPr>
          <p:nvPr>
            <p:ph type="title"/>
          </p:nvPr>
        </p:nvSpPr>
        <p:spPr>
          <a:xfrm>
            <a:off x="1247775" y="3707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3"/>
          <p:cNvSpPr txBox="1">
            <a:spLocks noGrp="1"/>
          </p:cNvSpPr>
          <p:nvPr>
            <p:ph type="body" idx="1"/>
          </p:nvPr>
        </p:nvSpPr>
        <p:spPr>
          <a:xfrm>
            <a:off x="1247775" y="8027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2800"/>
              <a:buNone/>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409255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78"/>
        <p:cNvGrpSpPr/>
        <p:nvPr/>
      </p:nvGrpSpPr>
      <p:grpSpPr>
        <a:xfrm>
          <a:off x="0" y="0"/>
          <a:ext cx="0" cy="0"/>
          <a:chOff x="0" y="0"/>
          <a:chExt cx="0" cy="0"/>
        </a:xfrm>
      </p:grpSpPr>
      <p:pic>
        <p:nvPicPr>
          <p:cNvPr id="79" name="Google Shape;79;p34"/>
          <p:cNvPicPr preferRelativeResize="0"/>
          <p:nvPr/>
        </p:nvPicPr>
        <p:blipFill rotWithShape="1">
          <a:blip r:embed="rId2">
            <a:alphaModFix/>
          </a:blip>
          <a:srcRect t="8300" b="8301"/>
          <a:stretch/>
        </p:blipFill>
        <p:spPr>
          <a:xfrm>
            <a:off x="-214312" y="0"/>
            <a:ext cx="18502313" cy="10287000"/>
          </a:xfrm>
          <a:prstGeom prst="rect">
            <a:avLst/>
          </a:prstGeom>
          <a:noFill/>
          <a:ln>
            <a:noFill/>
          </a:ln>
        </p:spPr>
      </p:pic>
      <p:sp>
        <p:nvSpPr>
          <p:cNvPr id="80" name="Google Shape;80;p34"/>
          <p:cNvSpPr/>
          <p:nvPr/>
        </p:nvSpPr>
        <p:spPr>
          <a:xfrm>
            <a:off x="-214314" y="-5991"/>
            <a:ext cx="18502313" cy="10287000"/>
          </a:xfrm>
          <a:prstGeom prst="rect">
            <a:avLst/>
          </a:prstGeom>
          <a:solidFill>
            <a:srgbClr val="83A291">
              <a:alpha val="74901"/>
            </a:srgbClr>
          </a:solidFill>
          <a:ln w="12700" cap="flat" cmpd="sng">
            <a:solidFill>
              <a:srgbClr val="31538F"/>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81" name="Google Shape;81;p34"/>
          <p:cNvSpPr txBox="1">
            <a:spLocks noGrp="1"/>
          </p:cNvSpPr>
          <p:nvPr>
            <p:ph type="title"/>
          </p:nvPr>
        </p:nvSpPr>
        <p:spPr>
          <a:xfrm>
            <a:off x="1247775" y="3707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4"/>
          <p:cNvSpPr txBox="1">
            <a:spLocks noGrp="1"/>
          </p:cNvSpPr>
          <p:nvPr>
            <p:ph type="body" idx="1"/>
          </p:nvPr>
        </p:nvSpPr>
        <p:spPr>
          <a:xfrm>
            <a:off x="1247775" y="8027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2800"/>
              <a:buNone/>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52354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0444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83"/>
        <p:cNvGrpSpPr/>
        <p:nvPr/>
      </p:nvGrpSpPr>
      <p:grpSpPr>
        <a:xfrm>
          <a:off x="0" y="0"/>
          <a:ext cx="0" cy="0"/>
          <a:chOff x="0" y="0"/>
          <a:chExt cx="0" cy="0"/>
        </a:xfrm>
      </p:grpSpPr>
      <p:pic>
        <p:nvPicPr>
          <p:cNvPr id="84" name="Google Shape;84;p35"/>
          <p:cNvPicPr preferRelativeResize="0"/>
          <p:nvPr/>
        </p:nvPicPr>
        <p:blipFill rotWithShape="1">
          <a:blip r:embed="rId2">
            <a:alphaModFix/>
          </a:blip>
          <a:srcRect t="9777" b="30266"/>
          <a:stretch/>
        </p:blipFill>
        <p:spPr>
          <a:xfrm>
            <a:off x="-214312" y="0"/>
            <a:ext cx="18502313" cy="10287000"/>
          </a:xfrm>
          <a:prstGeom prst="rect">
            <a:avLst/>
          </a:prstGeom>
          <a:noFill/>
          <a:ln>
            <a:noFill/>
          </a:ln>
        </p:spPr>
      </p:pic>
      <p:sp>
        <p:nvSpPr>
          <p:cNvPr id="85" name="Google Shape;85;p35"/>
          <p:cNvSpPr/>
          <p:nvPr/>
        </p:nvSpPr>
        <p:spPr>
          <a:xfrm>
            <a:off x="-214312" y="9525"/>
            <a:ext cx="18502313" cy="10267950"/>
          </a:xfrm>
          <a:prstGeom prst="rect">
            <a:avLst/>
          </a:prstGeom>
          <a:solidFill>
            <a:srgbClr val="83A291">
              <a:alpha val="74901"/>
            </a:srgbClr>
          </a:solidFill>
          <a:ln w="12700" cap="flat" cmpd="sng">
            <a:solidFill>
              <a:srgbClr val="31538F"/>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86" name="Google Shape;86;p35"/>
          <p:cNvSpPr txBox="1">
            <a:spLocks noGrp="1"/>
          </p:cNvSpPr>
          <p:nvPr>
            <p:ph type="title"/>
          </p:nvPr>
        </p:nvSpPr>
        <p:spPr>
          <a:xfrm>
            <a:off x="1247775" y="3707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5"/>
          <p:cNvSpPr txBox="1">
            <a:spLocks noGrp="1"/>
          </p:cNvSpPr>
          <p:nvPr>
            <p:ph type="body" idx="1"/>
          </p:nvPr>
        </p:nvSpPr>
        <p:spPr>
          <a:xfrm>
            <a:off x="1247775" y="8027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2800"/>
              <a:buNone/>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864197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8_Title Only">
  <p:cSld name="8_Title Only">
    <p:spTree>
      <p:nvGrpSpPr>
        <p:cNvPr id="1" name="Shape 88"/>
        <p:cNvGrpSpPr/>
        <p:nvPr/>
      </p:nvGrpSpPr>
      <p:grpSpPr>
        <a:xfrm>
          <a:off x="0" y="0"/>
          <a:ext cx="0" cy="0"/>
          <a:chOff x="0" y="0"/>
          <a:chExt cx="0" cy="0"/>
        </a:xfrm>
      </p:grpSpPr>
      <p:pic>
        <p:nvPicPr>
          <p:cNvPr id="89" name="Google Shape;89;p36"/>
          <p:cNvPicPr preferRelativeResize="0"/>
          <p:nvPr/>
        </p:nvPicPr>
        <p:blipFill rotWithShape="1">
          <a:blip r:embed="rId2">
            <a:alphaModFix/>
          </a:blip>
          <a:srcRect t="8385" b="8385"/>
          <a:stretch/>
        </p:blipFill>
        <p:spPr>
          <a:xfrm>
            <a:off x="-214312" y="0"/>
            <a:ext cx="18502313" cy="10287000"/>
          </a:xfrm>
          <a:prstGeom prst="rect">
            <a:avLst/>
          </a:prstGeom>
          <a:noFill/>
          <a:ln>
            <a:noFill/>
          </a:ln>
        </p:spPr>
      </p:pic>
      <p:sp>
        <p:nvSpPr>
          <p:cNvPr id="90" name="Google Shape;90;p36"/>
          <p:cNvSpPr/>
          <p:nvPr/>
        </p:nvSpPr>
        <p:spPr>
          <a:xfrm>
            <a:off x="-214314" y="0"/>
            <a:ext cx="18502313" cy="10287000"/>
          </a:xfrm>
          <a:prstGeom prst="rect">
            <a:avLst/>
          </a:prstGeom>
          <a:solidFill>
            <a:srgbClr val="83A291">
              <a:alpha val="74901"/>
            </a:srgbClr>
          </a:solidFill>
          <a:ln w="12700" cap="flat" cmpd="sng">
            <a:solidFill>
              <a:srgbClr val="31538F"/>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91" name="Google Shape;91;p36"/>
          <p:cNvSpPr txBox="1">
            <a:spLocks noGrp="1"/>
          </p:cNvSpPr>
          <p:nvPr>
            <p:ph type="title"/>
          </p:nvPr>
        </p:nvSpPr>
        <p:spPr>
          <a:xfrm>
            <a:off x="1247775" y="3707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36"/>
          <p:cNvSpPr txBox="1">
            <a:spLocks noGrp="1"/>
          </p:cNvSpPr>
          <p:nvPr>
            <p:ph type="body" idx="1"/>
          </p:nvPr>
        </p:nvSpPr>
        <p:spPr>
          <a:xfrm>
            <a:off x="1247775" y="8027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2800"/>
              <a:buNone/>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573969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9_Title Only">
  <p:cSld name="9_Title Only">
    <p:spTree>
      <p:nvGrpSpPr>
        <p:cNvPr id="1" name="Shape 93"/>
        <p:cNvGrpSpPr/>
        <p:nvPr/>
      </p:nvGrpSpPr>
      <p:grpSpPr>
        <a:xfrm>
          <a:off x="0" y="0"/>
          <a:ext cx="0" cy="0"/>
          <a:chOff x="0" y="0"/>
          <a:chExt cx="0" cy="0"/>
        </a:xfrm>
      </p:grpSpPr>
      <p:pic>
        <p:nvPicPr>
          <p:cNvPr id="94" name="Google Shape;94;p37"/>
          <p:cNvPicPr preferRelativeResize="0"/>
          <p:nvPr/>
        </p:nvPicPr>
        <p:blipFill rotWithShape="1">
          <a:blip r:embed="rId2">
            <a:alphaModFix/>
          </a:blip>
          <a:srcRect t="8385" b="8385"/>
          <a:stretch/>
        </p:blipFill>
        <p:spPr>
          <a:xfrm>
            <a:off x="-214312" y="0"/>
            <a:ext cx="18502313" cy="10287000"/>
          </a:xfrm>
          <a:prstGeom prst="rect">
            <a:avLst/>
          </a:prstGeom>
          <a:noFill/>
          <a:ln>
            <a:noFill/>
          </a:ln>
        </p:spPr>
      </p:pic>
      <p:sp>
        <p:nvSpPr>
          <p:cNvPr id="95" name="Google Shape;95;p37"/>
          <p:cNvSpPr/>
          <p:nvPr/>
        </p:nvSpPr>
        <p:spPr>
          <a:xfrm>
            <a:off x="-214314" y="0"/>
            <a:ext cx="18502313" cy="10287000"/>
          </a:xfrm>
          <a:prstGeom prst="rect">
            <a:avLst/>
          </a:prstGeom>
          <a:solidFill>
            <a:srgbClr val="83A291">
              <a:alpha val="74901"/>
            </a:srgbClr>
          </a:solidFill>
          <a:ln w="12700" cap="flat" cmpd="sng">
            <a:solidFill>
              <a:srgbClr val="31538F"/>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96" name="Google Shape;96;p37"/>
          <p:cNvSpPr txBox="1">
            <a:spLocks noGrp="1"/>
          </p:cNvSpPr>
          <p:nvPr>
            <p:ph type="title"/>
          </p:nvPr>
        </p:nvSpPr>
        <p:spPr>
          <a:xfrm>
            <a:off x="1247775" y="3707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37"/>
          <p:cNvSpPr txBox="1">
            <a:spLocks noGrp="1"/>
          </p:cNvSpPr>
          <p:nvPr>
            <p:ph type="body" idx="1"/>
          </p:nvPr>
        </p:nvSpPr>
        <p:spPr>
          <a:xfrm>
            <a:off x="1247775" y="8027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2800"/>
              <a:buNone/>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797945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10_Title Only">
  <p:cSld name="10_Title Only">
    <p:spTree>
      <p:nvGrpSpPr>
        <p:cNvPr id="1" name="Shape 98"/>
        <p:cNvGrpSpPr/>
        <p:nvPr/>
      </p:nvGrpSpPr>
      <p:grpSpPr>
        <a:xfrm>
          <a:off x="0" y="0"/>
          <a:ext cx="0" cy="0"/>
          <a:chOff x="0" y="0"/>
          <a:chExt cx="0" cy="0"/>
        </a:xfrm>
      </p:grpSpPr>
      <p:pic>
        <p:nvPicPr>
          <p:cNvPr id="99" name="Google Shape;99;p38"/>
          <p:cNvPicPr preferRelativeResize="0"/>
          <p:nvPr/>
        </p:nvPicPr>
        <p:blipFill rotWithShape="1">
          <a:blip r:embed="rId2">
            <a:alphaModFix/>
          </a:blip>
          <a:srcRect t="8216" b="8215"/>
          <a:stretch/>
        </p:blipFill>
        <p:spPr>
          <a:xfrm>
            <a:off x="-214312" y="0"/>
            <a:ext cx="18502313" cy="10287000"/>
          </a:xfrm>
          <a:prstGeom prst="rect">
            <a:avLst/>
          </a:prstGeom>
          <a:noFill/>
          <a:ln>
            <a:noFill/>
          </a:ln>
        </p:spPr>
      </p:pic>
      <p:sp>
        <p:nvSpPr>
          <p:cNvPr id="100" name="Google Shape;100;p38"/>
          <p:cNvSpPr/>
          <p:nvPr/>
        </p:nvSpPr>
        <p:spPr>
          <a:xfrm>
            <a:off x="-214314" y="9525"/>
            <a:ext cx="18502313" cy="10287000"/>
          </a:xfrm>
          <a:prstGeom prst="rect">
            <a:avLst/>
          </a:prstGeom>
          <a:solidFill>
            <a:srgbClr val="83A291">
              <a:alpha val="49803"/>
            </a:srgbClr>
          </a:solidFill>
          <a:ln w="12700" cap="flat" cmpd="sng">
            <a:solidFill>
              <a:srgbClr val="31538F"/>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01" name="Google Shape;101;p38"/>
          <p:cNvSpPr txBox="1">
            <a:spLocks noGrp="1"/>
          </p:cNvSpPr>
          <p:nvPr>
            <p:ph type="title"/>
          </p:nvPr>
        </p:nvSpPr>
        <p:spPr>
          <a:xfrm>
            <a:off x="1247775" y="3707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38"/>
          <p:cNvSpPr txBox="1">
            <a:spLocks noGrp="1"/>
          </p:cNvSpPr>
          <p:nvPr>
            <p:ph type="body" idx="1"/>
          </p:nvPr>
        </p:nvSpPr>
        <p:spPr>
          <a:xfrm>
            <a:off x="1247775" y="8027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2800"/>
              <a:buNone/>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02131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12_Title Only">
  <p:cSld name="12_Title Only">
    <p:spTree>
      <p:nvGrpSpPr>
        <p:cNvPr id="1" name="Shape 103"/>
        <p:cNvGrpSpPr/>
        <p:nvPr/>
      </p:nvGrpSpPr>
      <p:grpSpPr>
        <a:xfrm>
          <a:off x="0" y="0"/>
          <a:ext cx="0" cy="0"/>
          <a:chOff x="0" y="0"/>
          <a:chExt cx="0" cy="0"/>
        </a:xfrm>
      </p:grpSpPr>
      <p:pic>
        <p:nvPicPr>
          <p:cNvPr id="104" name="Google Shape;104;p39"/>
          <p:cNvPicPr preferRelativeResize="0"/>
          <p:nvPr/>
        </p:nvPicPr>
        <p:blipFill rotWithShape="1">
          <a:blip r:embed="rId2">
            <a:alphaModFix/>
          </a:blip>
          <a:srcRect t="28932" b="34002"/>
          <a:stretch/>
        </p:blipFill>
        <p:spPr>
          <a:xfrm>
            <a:off x="-214312" y="0"/>
            <a:ext cx="18502313" cy="10287000"/>
          </a:xfrm>
          <a:prstGeom prst="rect">
            <a:avLst/>
          </a:prstGeom>
          <a:noFill/>
          <a:ln>
            <a:noFill/>
          </a:ln>
        </p:spPr>
      </p:pic>
      <p:sp>
        <p:nvSpPr>
          <p:cNvPr id="105" name="Google Shape;105;p39"/>
          <p:cNvSpPr/>
          <p:nvPr/>
        </p:nvSpPr>
        <p:spPr>
          <a:xfrm>
            <a:off x="-214314" y="9525"/>
            <a:ext cx="18502313" cy="10287000"/>
          </a:xfrm>
          <a:prstGeom prst="rect">
            <a:avLst/>
          </a:prstGeom>
          <a:solidFill>
            <a:srgbClr val="83A291">
              <a:alpha val="49803"/>
            </a:srgbClr>
          </a:solidFill>
          <a:ln w="12700" cap="flat" cmpd="sng">
            <a:solidFill>
              <a:srgbClr val="31538F"/>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06" name="Google Shape;106;p39"/>
          <p:cNvSpPr txBox="1">
            <a:spLocks noGrp="1"/>
          </p:cNvSpPr>
          <p:nvPr>
            <p:ph type="title"/>
          </p:nvPr>
        </p:nvSpPr>
        <p:spPr>
          <a:xfrm>
            <a:off x="1247775" y="3707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9"/>
          <p:cNvSpPr txBox="1">
            <a:spLocks noGrp="1"/>
          </p:cNvSpPr>
          <p:nvPr>
            <p:ph type="body" idx="1"/>
          </p:nvPr>
        </p:nvSpPr>
        <p:spPr>
          <a:xfrm>
            <a:off x="1247775" y="8027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2800"/>
              <a:buNone/>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884515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14_Title Only">
  <p:cSld name="14_Title Only">
    <p:spTree>
      <p:nvGrpSpPr>
        <p:cNvPr id="1" name="Shape 108"/>
        <p:cNvGrpSpPr/>
        <p:nvPr/>
      </p:nvGrpSpPr>
      <p:grpSpPr>
        <a:xfrm>
          <a:off x="0" y="0"/>
          <a:ext cx="0" cy="0"/>
          <a:chOff x="0" y="0"/>
          <a:chExt cx="0" cy="0"/>
        </a:xfrm>
      </p:grpSpPr>
      <p:pic>
        <p:nvPicPr>
          <p:cNvPr id="109" name="Google Shape;109;p40"/>
          <p:cNvPicPr preferRelativeResize="0"/>
          <p:nvPr/>
        </p:nvPicPr>
        <p:blipFill rotWithShape="1">
          <a:blip r:embed="rId2">
            <a:alphaModFix/>
          </a:blip>
          <a:srcRect t="32249" b="32249"/>
          <a:stretch/>
        </p:blipFill>
        <p:spPr>
          <a:xfrm>
            <a:off x="-214312" y="0"/>
            <a:ext cx="18502313" cy="10287000"/>
          </a:xfrm>
          <a:prstGeom prst="rect">
            <a:avLst/>
          </a:prstGeom>
          <a:noFill/>
          <a:ln>
            <a:noFill/>
          </a:ln>
        </p:spPr>
      </p:pic>
      <p:sp>
        <p:nvSpPr>
          <p:cNvPr id="110" name="Google Shape;110;p40"/>
          <p:cNvSpPr/>
          <p:nvPr/>
        </p:nvSpPr>
        <p:spPr>
          <a:xfrm>
            <a:off x="-214314" y="9525"/>
            <a:ext cx="18502313" cy="10287000"/>
          </a:xfrm>
          <a:prstGeom prst="rect">
            <a:avLst/>
          </a:prstGeom>
          <a:solidFill>
            <a:srgbClr val="83A291">
              <a:alpha val="60000"/>
            </a:srgbClr>
          </a:solidFill>
          <a:ln w="12700" cap="flat" cmpd="sng">
            <a:solidFill>
              <a:srgbClr val="31538F"/>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1" name="Google Shape;111;p40"/>
          <p:cNvSpPr txBox="1">
            <a:spLocks noGrp="1"/>
          </p:cNvSpPr>
          <p:nvPr>
            <p:ph type="title"/>
          </p:nvPr>
        </p:nvSpPr>
        <p:spPr>
          <a:xfrm>
            <a:off x="1247775" y="3707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40"/>
          <p:cNvSpPr txBox="1">
            <a:spLocks noGrp="1"/>
          </p:cNvSpPr>
          <p:nvPr>
            <p:ph type="body" idx="1"/>
          </p:nvPr>
        </p:nvSpPr>
        <p:spPr>
          <a:xfrm>
            <a:off x="1247775" y="8027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2800"/>
              <a:buNone/>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759626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17_Title Only">
  <p:cSld name="17_Title Only">
    <p:spTree>
      <p:nvGrpSpPr>
        <p:cNvPr id="1" name="Shape 113"/>
        <p:cNvGrpSpPr/>
        <p:nvPr/>
      </p:nvGrpSpPr>
      <p:grpSpPr>
        <a:xfrm>
          <a:off x="0" y="0"/>
          <a:ext cx="0" cy="0"/>
          <a:chOff x="0" y="0"/>
          <a:chExt cx="0" cy="0"/>
        </a:xfrm>
      </p:grpSpPr>
      <p:pic>
        <p:nvPicPr>
          <p:cNvPr id="114" name="Google Shape;114;p41"/>
          <p:cNvPicPr preferRelativeResize="0"/>
          <p:nvPr/>
        </p:nvPicPr>
        <p:blipFill rotWithShape="1">
          <a:blip r:embed="rId2">
            <a:alphaModFix/>
          </a:blip>
          <a:srcRect t="45477" b="17456"/>
          <a:stretch/>
        </p:blipFill>
        <p:spPr>
          <a:xfrm>
            <a:off x="-214314" y="0"/>
            <a:ext cx="18502314" cy="10287000"/>
          </a:xfrm>
          <a:prstGeom prst="rect">
            <a:avLst/>
          </a:prstGeom>
          <a:noFill/>
          <a:ln>
            <a:noFill/>
          </a:ln>
        </p:spPr>
      </p:pic>
      <p:sp>
        <p:nvSpPr>
          <p:cNvPr id="115" name="Google Shape;115;p41"/>
          <p:cNvSpPr/>
          <p:nvPr/>
        </p:nvSpPr>
        <p:spPr>
          <a:xfrm>
            <a:off x="-214314" y="-9525"/>
            <a:ext cx="18502313" cy="10287000"/>
          </a:xfrm>
          <a:prstGeom prst="rect">
            <a:avLst/>
          </a:prstGeom>
          <a:solidFill>
            <a:srgbClr val="83A291">
              <a:alpha val="60000"/>
            </a:srgbClr>
          </a:solidFill>
          <a:ln w="12700" cap="flat" cmpd="sng">
            <a:solidFill>
              <a:srgbClr val="31538F"/>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6" name="Google Shape;116;p41"/>
          <p:cNvSpPr txBox="1">
            <a:spLocks noGrp="1"/>
          </p:cNvSpPr>
          <p:nvPr>
            <p:ph type="title"/>
          </p:nvPr>
        </p:nvSpPr>
        <p:spPr>
          <a:xfrm>
            <a:off x="1247775" y="3707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41"/>
          <p:cNvSpPr txBox="1">
            <a:spLocks noGrp="1"/>
          </p:cNvSpPr>
          <p:nvPr>
            <p:ph type="body" idx="1"/>
          </p:nvPr>
        </p:nvSpPr>
        <p:spPr>
          <a:xfrm>
            <a:off x="1247775" y="8027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2800"/>
              <a:buNone/>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137862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18_Title Only">
  <p:cSld name="18_Title Only">
    <p:spTree>
      <p:nvGrpSpPr>
        <p:cNvPr id="1" name="Shape 118"/>
        <p:cNvGrpSpPr/>
        <p:nvPr/>
      </p:nvGrpSpPr>
      <p:grpSpPr>
        <a:xfrm>
          <a:off x="0" y="0"/>
          <a:ext cx="0" cy="0"/>
          <a:chOff x="0" y="0"/>
          <a:chExt cx="0" cy="0"/>
        </a:xfrm>
      </p:grpSpPr>
      <p:pic>
        <p:nvPicPr>
          <p:cNvPr id="119" name="Google Shape;119;p42"/>
          <p:cNvPicPr preferRelativeResize="0"/>
          <p:nvPr/>
        </p:nvPicPr>
        <p:blipFill rotWithShape="1">
          <a:blip r:embed="rId2">
            <a:alphaModFix/>
          </a:blip>
          <a:srcRect t="12863" b="12862"/>
          <a:stretch/>
        </p:blipFill>
        <p:spPr>
          <a:xfrm>
            <a:off x="-214312" y="0"/>
            <a:ext cx="18502313" cy="10287000"/>
          </a:xfrm>
          <a:prstGeom prst="rect">
            <a:avLst/>
          </a:prstGeom>
          <a:noFill/>
          <a:ln>
            <a:noFill/>
          </a:ln>
        </p:spPr>
      </p:pic>
      <p:sp>
        <p:nvSpPr>
          <p:cNvPr id="120" name="Google Shape;120;p42"/>
          <p:cNvSpPr/>
          <p:nvPr/>
        </p:nvSpPr>
        <p:spPr>
          <a:xfrm>
            <a:off x="-214312" y="-4763"/>
            <a:ext cx="18502313" cy="10287000"/>
          </a:xfrm>
          <a:prstGeom prst="rect">
            <a:avLst/>
          </a:prstGeom>
          <a:solidFill>
            <a:srgbClr val="83A291">
              <a:alpha val="60000"/>
            </a:srgbClr>
          </a:solidFill>
          <a:ln w="12700" cap="flat" cmpd="sng">
            <a:solidFill>
              <a:srgbClr val="31538F"/>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21" name="Google Shape;121;p42"/>
          <p:cNvSpPr txBox="1">
            <a:spLocks noGrp="1"/>
          </p:cNvSpPr>
          <p:nvPr>
            <p:ph type="title"/>
          </p:nvPr>
        </p:nvSpPr>
        <p:spPr>
          <a:xfrm>
            <a:off x="1247775" y="3707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42"/>
          <p:cNvSpPr txBox="1">
            <a:spLocks noGrp="1"/>
          </p:cNvSpPr>
          <p:nvPr>
            <p:ph type="body" idx="1"/>
          </p:nvPr>
        </p:nvSpPr>
        <p:spPr>
          <a:xfrm>
            <a:off x="1247775" y="8027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2800"/>
              <a:buNone/>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218834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19_Title Only">
  <p:cSld name="19_Title Only">
    <p:spTree>
      <p:nvGrpSpPr>
        <p:cNvPr id="1" name="Shape 123"/>
        <p:cNvGrpSpPr/>
        <p:nvPr/>
      </p:nvGrpSpPr>
      <p:grpSpPr>
        <a:xfrm>
          <a:off x="0" y="0"/>
          <a:ext cx="0" cy="0"/>
          <a:chOff x="0" y="0"/>
          <a:chExt cx="0" cy="0"/>
        </a:xfrm>
      </p:grpSpPr>
      <p:pic>
        <p:nvPicPr>
          <p:cNvPr id="124" name="Google Shape;124;p43"/>
          <p:cNvPicPr preferRelativeResize="0"/>
          <p:nvPr/>
        </p:nvPicPr>
        <p:blipFill rotWithShape="1">
          <a:blip r:embed="rId2">
            <a:alphaModFix/>
          </a:blip>
          <a:srcRect t="12966" b="49966"/>
          <a:stretch/>
        </p:blipFill>
        <p:spPr>
          <a:xfrm>
            <a:off x="-214312" y="0"/>
            <a:ext cx="18502313" cy="10287000"/>
          </a:xfrm>
          <a:prstGeom prst="rect">
            <a:avLst/>
          </a:prstGeom>
          <a:noFill/>
          <a:ln>
            <a:noFill/>
          </a:ln>
        </p:spPr>
      </p:pic>
      <p:sp>
        <p:nvSpPr>
          <p:cNvPr id="125" name="Google Shape;125;p43"/>
          <p:cNvSpPr/>
          <p:nvPr/>
        </p:nvSpPr>
        <p:spPr>
          <a:xfrm>
            <a:off x="-214312" y="9525"/>
            <a:ext cx="18502313" cy="10287000"/>
          </a:xfrm>
          <a:prstGeom prst="rect">
            <a:avLst/>
          </a:prstGeom>
          <a:solidFill>
            <a:srgbClr val="83A291">
              <a:alpha val="60000"/>
            </a:srgbClr>
          </a:solidFill>
          <a:ln w="12700" cap="flat" cmpd="sng">
            <a:solidFill>
              <a:srgbClr val="31538F"/>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26" name="Google Shape;126;p43"/>
          <p:cNvSpPr txBox="1">
            <a:spLocks noGrp="1"/>
          </p:cNvSpPr>
          <p:nvPr>
            <p:ph type="title"/>
          </p:nvPr>
        </p:nvSpPr>
        <p:spPr>
          <a:xfrm>
            <a:off x="1247775" y="3707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43"/>
          <p:cNvSpPr txBox="1">
            <a:spLocks noGrp="1"/>
          </p:cNvSpPr>
          <p:nvPr>
            <p:ph type="body" idx="1"/>
          </p:nvPr>
        </p:nvSpPr>
        <p:spPr>
          <a:xfrm>
            <a:off x="1247775" y="8027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2800"/>
              <a:buNone/>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540924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20_Title Only">
  <p:cSld name="20_Title Only">
    <p:spTree>
      <p:nvGrpSpPr>
        <p:cNvPr id="1" name="Shape 128"/>
        <p:cNvGrpSpPr/>
        <p:nvPr/>
      </p:nvGrpSpPr>
      <p:grpSpPr>
        <a:xfrm>
          <a:off x="0" y="0"/>
          <a:ext cx="0" cy="0"/>
          <a:chOff x="0" y="0"/>
          <a:chExt cx="0" cy="0"/>
        </a:xfrm>
      </p:grpSpPr>
      <p:pic>
        <p:nvPicPr>
          <p:cNvPr id="129" name="Google Shape;129;p44"/>
          <p:cNvPicPr preferRelativeResize="0"/>
          <p:nvPr/>
        </p:nvPicPr>
        <p:blipFill rotWithShape="1">
          <a:blip r:embed="rId2">
            <a:alphaModFix/>
          </a:blip>
          <a:srcRect t="12968" b="12968"/>
          <a:stretch/>
        </p:blipFill>
        <p:spPr>
          <a:xfrm>
            <a:off x="-214312" y="0"/>
            <a:ext cx="18502313" cy="10287000"/>
          </a:xfrm>
          <a:prstGeom prst="rect">
            <a:avLst/>
          </a:prstGeom>
          <a:noFill/>
          <a:ln>
            <a:noFill/>
          </a:ln>
        </p:spPr>
      </p:pic>
      <p:sp>
        <p:nvSpPr>
          <p:cNvPr id="130" name="Google Shape;130;p44"/>
          <p:cNvSpPr/>
          <p:nvPr/>
        </p:nvSpPr>
        <p:spPr>
          <a:xfrm>
            <a:off x="-214314" y="-9525"/>
            <a:ext cx="18502313" cy="10287000"/>
          </a:xfrm>
          <a:prstGeom prst="rect">
            <a:avLst/>
          </a:prstGeom>
          <a:solidFill>
            <a:srgbClr val="83A291">
              <a:alpha val="60000"/>
            </a:srgbClr>
          </a:solidFill>
          <a:ln w="12700" cap="flat" cmpd="sng">
            <a:solidFill>
              <a:srgbClr val="31538F"/>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31" name="Google Shape;131;p44"/>
          <p:cNvSpPr txBox="1">
            <a:spLocks noGrp="1"/>
          </p:cNvSpPr>
          <p:nvPr>
            <p:ph type="title"/>
          </p:nvPr>
        </p:nvSpPr>
        <p:spPr>
          <a:xfrm>
            <a:off x="1247775" y="3707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44"/>
          <p:cNvSpPr txBox="1">
            <a:spLocks noGrp="1"/>
          </p:cNvSpPr>
          <p:nvPr>
            <p:ph type="body" idx="1"/>
          </p:nvPr>
        </p:nvSpPr>
        <p:spPr>
          <a:xfrm>
            <a:off x="1247775" y="8027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2800"/>
              <a:buNone/>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49496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RIPIN Compass 1">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E55555-2549-4CDD-201F-E0F92D3C1AF8}"/>
              </a:ext>
            </a:extLst>
          </p:cNvPr>
          <p:cNvSpPr>
            <a:spLocks noGrp="1"/>
          </p:cNvSpPr>
          <p:nvPr>
            <p:ph type="title"/>
          </p:nvPr>
        </p:nvSpPr>
        <p:spPr>
          <a:xfrm>
            <a:off x="1028700" y="4149328"/>
            <a:ext cx="11087100" cy="1988345"/>
          </a:xfrm>
        </p:spPr>
        <p:txBody>
          <a:bodyPr/>
          <a:lstStyle>
            <a:lvl1pPr>
              <a:defRPr>
                <a:latin typeface="Franklin Gothic Medium" panose="020B0603020102020204" pitchFamily="34" charset="0"/>
              </a:defRPr>
            </a:lvl1pPr>
          </a:lstStyle>
          <a:p>
            <a:r>
              <a:rPr lang="en-US"/>
              <a:t>Click to edit Master title style</a:t>
            </a:r>
          </a:p>
        </p:txBody>
      </p:sp>
      <p:pic>
        <p:nvPicPr>
          <p:cNvPr id="8" name="Picture 7" descr="Logo&#10;&#10;Description automatically generated">
            <a:extLst>
              <a:ext uri="{FF2B5EF4-FFF2-40B4-BE49-F238E27FC236}">
                <a16:creationId xmlns:a16="http://schemas.microsoft.com/office/drawing/2014/main" id="{44B705D4-6285-EBB8-388B-05E1AF743188}"/>
              </a:ext>
            </a:extLst>
          </p:cNvPr>
          <p:cNvPicPr>
            <a:picLocks noChangeAspect="1"/>
          </p:cNvPicPr>
          <p:nvPr/>
        </p:nvPicPr>
        <p:blipFill rotWithShape="1">
          <a:blip r:embed="rId2">
            <a:extLst>
              <a:ext uri="{28A0092B-C50C-407E-A947-70E740481C1C}">
                <a14:useLocalDpi xmlns:a14="http://schemas.microsoft.com/office/drawing/2010/main" val="0"/>
              </a:ext>
            </a:extLst>
          </a:blip>
          <a:srcRect r="42706"/>
          <a:stretch/>
        </p:blipFill>
        <p:spPr>
          <a:xfrm>
            <a:off x="13695380" y="1166033"/>
            <a:ext cx="4592621" cy="7954932"/>
          </a:xfrm>
          <a:prstGeom prst="rect">
            <a:avLst/>
          </a:prstGeom>
        </p:spPr>
      </p:pic>
    </p:spTree>
    <p:extLst>
      <p:ext uri="{BB962C8B-B14F-4D97-AF65-F5344CB8AC3E}">
        <p14:creationId xmlns:p14="http://schemas.microsoft.com/office/powerpoint/2010/main" val="38381886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21_Title Only">
  <p:cSld name="21_Title Only">
    <p:spTree>
      <p:nvGrpSpPr>
        <p:cNvPr id="1" name="Shape 133"/>
        <p:cNvGrpSpPr/>
        <p:nvPr/>
      </p:nvGrpSpPr>
      <p:grpSpPr>
        <a:xfrm>
          <a:off x="0" y="0"/>
          <a:ext cx="0" cy="0"/>
          <a:chOff x="0" y="0"/>
          <a:chExt cx="0" cy="0"/>
        </a:xfrm>
      </p:grpSpPr>
      <p:pic>
        <p:nvPicPr>
          <p:cNvPr id="134" name="Google Shape;134;p45"/>
          <p:cNvPicPr preferRelativeResize="0"/>
          <p:nvPr/>
        </p:nvPicPr>
        <p:blipFill rotWithShape="1">
          <a:blip r:embed="rId2">
            <a:alphaModFix/>
          </a:blip>
          <a:srcRect t="8364" b="8363"/>
          <a:stretch/>
        </p:blipFill>
        <p:spPr>
          <a:xfrm>
            <a:off x="-214312" y="0"/>
            <a:ext cx="18502313" cy="10287000"/>
          </a:xfrm>
          <a:prstGeom prst="rect">
            <a:avLst/>
          </a:prstGeom>
          <a:noFill/>
          <a:ln>
            <a:noFill/>
          </a:ln>
        </p:spPr>
      </p:pic>
      <p:sp>
        <p:nvSpPr>
          <p:cNvPr id="135" name="Google Shape;135;p45"/>
          <p:cNvSpPr/>
          <p:nvPr/>
        </p:nvSpPr>
        <p:spPr>
          <a:xfrm>
            <a:off x="-214312" y="9525"/>
            <a:ext cx="18502313" cy="10287000"/>
          </a:xfrm>
          <a:prstGeom prst="rect">
            <a:avLst/>
          </a:prstGeom>
          <a:solidFill>
            <a:srgbClr val="83A291">
              <a:alpha val="60000"/>
            </a:srgbClr>
          </a:solidFill>
          <a:ln w="12700" cap="flat" cmpd="sng">
            <a:solidFill>
              <a:srgbClr val="31538F"/>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36" name="Google Shape;136;p45"/>
          <p:cNvSpPr txBox="1">
            <a:spLocks noGrp="1"/>
          </p:cNvSpPr>
          <p:nvPr>
            <p:ph type="title"/>
          </p:nvPr>
        </p:nvSpPr>
        <p:spPr>
          <a:xfrm>
            <a:off x="1247775" y="3707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45"/>
          <p:cNvSpPr txBox="1">
            <a:spLocks noGrp="1"/>
          </p:cNvSpPr>
          <p:nvPr>
            <p:ph type="body" idx="1"/>
          </p:nvPr>
        </p:nvSpPr>
        <p:spPr>
          <a:xfrm>
            <a:off x="1247775" y="8027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2800"/>
              <a:buNone/>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38512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38"/>
        <p:cNvGrpSpPr/>
        <p:nvPr/>
      </p:nvGrpSpPr>
      <p:grpSpPr>
        <a:xfrm>
          <a:off x="0" y="0"/>
          <a:ext cx="0" cy="0"/>
          <a:chOff x="0" y="0"/>
          <a:chExt cx="0" cy="0"/>
        </a:xfrm>
      </p:grpSpPr>
      <p:sp>
        <p:nvSpPr>
          <p:cNvPr id="139" name="Google Shape;139;p46"/>
          <p:cNvSpPr/>
          <p:nvPr/>
        </p:nvSpPr>
        <p:spPr>
          <a:xfrm>
            <a:off x="1257302" y="738452"/>
            <a:ext cx="2364789" cy="87173"/>
          </a:xfrm>
          <a:prstGeom prst="rect">
            <a:avLst/>
          </a:prstGeom>
          <a:solidFill>
            <a:srgbClr val="83A291"/>
          </a:solidFill>
          <a:ln>
            <a:noFill/>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40" name="Google Shape;140;p46"/>
          <p:cNvSpPr/>
          <p:nvPr/>
        </p:nvSpPr>
        <p:spPr>
          <a:xfrm>
            <a:off x="3622091" y="738452"/>
            <a:ext cx="2364789" cy="87173"/>
          </a:xfrm>
          <a:prstGeom prst="rect">
            <a:avLst/>
          </a:prstGeom>
          <a:solidFill>
            <a:srgbClr val="3F405A"/>
          </a:solidFill>
          <a:ln>
            <a:noFill/>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41" name="Google Shape;141;p46"/>
          <p:cNvSpPr txBox="1">
            <a:spLocks noGrp="1"/>
          </p:cNvSpPr>
          <p:nvPr>
            <p:ph type="title"/>
          </p:nvPr>
        </p:nvSpPr>
        <p:spPr>
          <a:xfrm>
            <a:off x="1257300" y="828647"/>
            <a:ext cx="15773400" cy="13552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46"/>
          <p:cNvSpPr txBox="1"/>
          <p:nvPr/>
        </p:nvSpPr>
        <p:spPr>
          <a:xfrm>
            <a:off x="1257300" y="2705519"/>
            <a:ext cx="9023043" cy="533612"/>
          </a:xfrm>
          <a:prstGeom prst="rect">
            <a:avLst/>
          </a:prstGeom>
          <a:noFill/>
          <a:ln>
            <a:noFill/>
          </a:ln>
        </p:spPr>
        <p:txBody>
          <a:bodyPr spcFirstLastPara="1" wrap="square" lIns="137138" tIns="68550" rIns="137138" bIns="68550" anchor="t" anchorCtr="0">
            <a:spAutoFit/>
          </a:bodyPr>
          <a:lstStyle/>
          <a:p>
            <a:pPr marL="0" marR="0" lvl="0" indent="0" algn="l" rtl="0">
              <a:lnSpc>
                <a:spcPct val="107000"/>
              </a:lnSpc>
              <a:spcBef>
                <a:spcPts val="0"/>
              </a:spcBef>
              <a:spcAft>
                <a:spcPts val="0"/>
              </a:spcAft>
              <a:buNone/>
            </a:pPr>
            <a:r>
              <a:rPr lang="en-US" sz="2400">
                <a:solidFill>
                  <a:srgbClr val="3F405A"/>
                </a:solidFill>
                <a:latin typeface="Calibri"/>
                <a:ea typeface="Calibri"/>
                <a:cs typeface="Calibri"/>
                <a:sym typeface="Calibri"/>
              </a:rPr>
              <a:t>Before you begin the CHW program, choose your patient population.</a:t>
            </a:r>
            <a:endParaRPr sz="2700"/>
          </a:p>
        </p:txBody>
      </p:sp>
      <p:graphicFrame>
        <p:nvGraphicFramePr>
          <p:cNvPr id="143" name="Google Shape;143;p46"/>
          <p:cNvGraphicFramePr/>
          <p:nvPr/>
        </p:nvGraphicFramePr>
        <p:xfrm>
          <a:off x="1257300" y="3314700"/>
          <a:ext cx="13853138" cy="3657728"/>
        </p:xfrm>
        <a:graphic>
          <a:graphicData uri="http://schemas.openxmlformats.org/drawingml/2006/table">
            <a:tbl>
              <a:tblPr firstRow="1" bandRow="1">
                <a:noFill/>
              </a:tblPr>
              <a:tblGrid>
                <a:gridCol w="6973088">
                  <a:extLst>
                    <a:ext uri="{9D8B030D-6E8A-4147-A177-3AD203B41FA5}">
                      <a16:colId xmlns:a16="http://schemas.microsoft.com/office/drawing/2014/main" val="20000"/>
                    </a:ext>
                  </a:extLst>
                </a:gridCol>
                <a:gridCol w="3440025">
                  <a:extLst>
                    <a:ext uri="{9D8B030D-6E8A-4147-A177-3AD203B41FA5}">
                      <a16:colId xmlns:a16="http://schemas.microsoft.com/office/drawing/2014/main" val="20001"/>
                    </a:ext>
                  </a:extLst>
                </a:gridCol>
                <a:gridCol w="3440025">
                  <a:extLst>
                    <a:ext uri="{9D8B030D-6E8A-4147-A177-3AD203B41FA5}">
                      <a16:colId xmlns:a16="http://schemas.microsoft.com/office/drawing/2014/main" val="20002"/>
                    </a:ext>
                  </a:extLst>
                </a:gridCol>
              </a:tblGrid>
              <a:tr h="457215">
                <a:tc>
                  <a:txBody>
                    <a:bodyPr/>
                    <a:lstStyle/>
                    <a:p>
                      <a:pPr marL="182880" marR="0" lvl="0" indent="0" algn="l" rtl="0">
                        <a:spcBef>
                          <a:spcPts val="0"/>
                        </a:spcBef>
                        <a:spcAft>
                          <a:spcPts val="0"/>
                        </a:spcAft>
                        <a:buNone/>
                      </a:pPr>
                      <a:r>
                        <a:rPr lang="en-US" sz="2100" b="0" u="none" strike="noStrike" cap="none"/>
                        <a:t>Age Range</a:t>
                      </a:r>
                      <a:endParaRPr sz="3200"/>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83A291"/>
                    </a:solidFill>
                  </a:tcPr>
                </a:tc>
                <a:tc>
                  <a:txBody>
                    <a:bodyPr/>
                    <a:lstStyle/>
                    <a:p>
                      <a:pPr marL="182880" marR="0" lvl="0" indent="0" algn="ctr" rtl="0">
                        <a:spcBef>
                          <a:spcPts val="0"/>
                        </a:spcBef>
                        <a:spcAft>
                          <a:spcPts val="0"/>
                        </a:spcAft>
                        <a:buNone/>
                      </a:pPr>
                      <a:r>
                        <a:rPr lang="en-US" sz="2100" u="none" strike="noStrike" cap="none"/>
                        <a:t>#</a:t>
                      </a:r>
                      <a:endParaRPr sz="3200"/>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83A291"/>
                    </a:solidFill>
                  </a:tcPr>
                </a:tc>
                <a:tc>
                  <a:txBody>
                    <a:bodyPr/>
                    <a:lstStyle/>
                    <a:p>
                      <a:pPr marL="182880" marR="0" lvl="0" indent="0" algn="ctr" rtl="0">
                        <a:spcBef>
                          <a:spcPts val="0"/>
                        </a:spcBef>
                        <a:spcAft>
                          <a:spcPts val="0"/>
                        </a:spcAft>
                        <a:buNone/>
                      </a:pPr>
                      <a:r>
                        <a:rPr lang="en-US" sz="2100" u="none" strike="noStrike" cap="none"/>
                        <a:t>%</a:t>
                      </a:r>
                      <a:endParaRPr sz="3200"/>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83A291"/>
                    </a:solidFill>
                  </a:tcPr>
                </a:tc>
                <a:extLst>
                  <a:ext uri="{0D108BD9-81ED-4DB2-BD59-A6C34878D82A}">
                    <a16:rowId xmlns:a16="http://schemas.microsoft.com/office/drawing/2014/main" val="10000"/>
                  </a:ext>
                </a:extLst>
              </a:tr>
              <a:tr h="457215">
                <a:tc>
                  <a:txBody>
                    <a:bodyPr/>
                    <a:lstStyle/>
                    <a:p>
                      <a:pPr marL="182880" marR="0" lvl="0" indent="0" algn="l" rtl="0">
                        <a:spcBef>
                          <a:spcPts val="0"/>
                        </a:spcBef>
                        <a:spcAft>
                          <a:spcPts val="0"/>
                        </a:spcAft>
                        <a:buNone/>
                      </a:pPr>
                      <a:r>
                        <a:rPr lang="en-US" sz="2100" u="none" strike="noStrike" cap="none">
                          <a:solidFill>
                            <a:srgbClr val="3F405A"/>
                          </a:solidFill>
                        </a:rPr>
                        <a:t>0 - 17 years</a:t>
                      </a:r>
                      <a:endParaRPr sz="3200"/>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8D6CE"/>
                    </a:solidFill>
                  </a:tcPr>
                </a:tc>
                <a:tc>
                  <a:txBody>
                    <a:bodyPr/>
                    <a:lstStyle/>
                    <a:p>
                      <a:pPr marL="182880" marR="0" lvl="0" indent="0" algn="ctr" rtl="0">
                        <a:spcBef>
                          <a:spcPts val="0"/>
                        </a:spcBef>
                        <a:spcAft>
                          <a:spcPts val="0"/>
                        </a:spcAft>
                        <a:buNone/>
                      </a:pPr>
                      <a:endParaRPr sz="2100" u="none" strike="noStrike" cap="none">
                        <a:solidFill>
                          <a:srgbClr val="3F405A"/>
                        </a:solidFill>
                      </a:endParaRPr>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8D6CE"/>
                    </a:solidFill>
                  </a:tcPr>
                </a:tc>
                <a:tc>
                  <a:txBody>
                    <a:bodyPr/>
                    <a:lstStyle/>
                    <a:p>
                      <a:pPr marL="182880" marR="0" lvl="0" indent="0" algn="ctr" rtl="0">
                        <a:spcBef>
                          <a:spcPts val="0"/>
                        </a:spcBef>
                        <a:spcAft>
                          <a:spcPts val="0"/>
                        </a:spcAft>
                        <a:buNone/>
                      </a:pPr>
                      <a:endParaRPr sz="2100" u="none" strike="noStrike" cap="none">
                        <a:solidFill>
                          <a:srgbClr val="3F405A"/>
                        </a:solidFill>
                      </a:endParaRPr>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8D6CE"/>
                    </a:solidFill>
                  </a:tcPr>
                </a:tc>
                <a:extLst>
                  <a:ext uri="{0D108BD9-81ED-4DB2-BD59-A6C34878D82A}">
                    <a16:rowId xmlns:a16="http://schemas.microsoft.com/office/drawing/2014/main" val="10001"/>
                  </a:ext>
                </a:extLst>
              </a:tr>
              <a:tr h="457215">
                <a:tc>
                  <a:txBody>
                    <a:bodyPr/>
                    <a:lstStyle/>
                    <a:p>
                      <a:pPr marL="182880" marR="0" lvl="0" indent="0" algn="l" rtl="0">
                        <a:spcBef>
                          <a:spcPts val="0"/>
                        </a:spcBef>
                        <a:spcAft>
                          <a:spcPts val="0"/>
                        </a:spcAft>
                        <a:buNone/>
                      </a:pPr>
                      <a:r>
                        <a:rPr lang="en-US" sz="2100" u="none" strike="noStrike" cap="none">
                          <a:solidFill>
                            <a:srgbClr val="3F405A"/>
                          </a:solidFill>
                        </a:rPr>
                        <a:t>18 - 25 years</a:t>
                      </a:r>
                      <a:endParaRPr sz="3200"/>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8E3"/>
                    </a:solidFill>
                  </a:tcPr>
                </a:tc>
                <a:tc>
                  <a:txBody>
                    <a:bodyPr/>
                    <a:lstStyle/>
                    <a:p>
                      <a:pPr marL="182880" marR="0" lvl="0" indent="0" algn="ctr" rtl="0">
                        <a:spcBef>
                          <a:spcPts val="0"/>
                        </a:spcBef>
                        <a:spcAft>
                          <a:spcPts val="0"/>
                        </a:spcAft>
                        <a:buNone/>
                      </a:pPr>
                      <a:endParaRPr sz="2100" u="none" strike="noStrike" cap="none">
                        <a:solidFill>
                          <a:srgbClr val="3F405A"/>
                        </a:solidFill>
                      </a:endParaRPr>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8E3"/>
                    </a:solidFill>
                  </a:tcPr>
                </a:tc>
                <a:tc>
                  <a:txBody>
                    <a:bodyPr/>
                    <a:lstStyle/>
                    <a:p>
                      <a:pPr marL="182880" marR="0" lvl="0" indent="0" algn="ctr" rtl="0">
                        <a:spcBef>
                          <a:spcPts val="0"/>
                        </a:spcBef>
                        <a:spcAft>
                          <a:spcPts val="0"/>
                        </a:spcAft>
                        <a:buNone/>
                      </a:pPr>
                      <a:endParaRPr sz="2100" u="none" strike="noStrike" cap="none">
                        <a:solidFill>
                          <a:srgbClr val="3F405A"/>
                        </a:solidFill>
                      </a:endParaRPr>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8E3"/>
                    </a:solidFill>
                  </a:tcPr>
                </a:tc>
                <a:extLst>
                  <a:ext uri="{0D108BD9-81ED-4DB2-BD59-A6C34878D82A}">
                    <a16:rowId xmlns:a16="http://schemas.microsoft.com/office/drawing/2014/main" val="10002"/>
                  </a:ext>
                </a:extLst>
              </a:tr>
              <a:tr h="457215">
                <a:tc>
                  <a:txBody>
                    <a:bodyPr/>
                    <a:lstStyle/>
                    <a:p>
                      <a:pPr marL="182880" marR="0" lvl="0" indent="0" algn="l" rtl="0">
                        <a:spcBef>
                          <a:spcPts val="0"/>
                        </a:spcBef>
                        <a:spcAft>
                          <a:spcPts val="0"/>
                        </a:spcAft>
                        <a:buNone/>
                      </a:pPr>
                      <a:r>
                        <a:rPr lang="en-US" sz="2100" u="none" strike="noStrike" cap="none">
                          <a:solidFill>
                            <a:srgbClr val="3F405A"/>
                          </a:solidFill>
                        </a:rPr>
                        <a:t>26 – 35 years</a:t>
                      </a:r>
                      <a:endParaRPr sz="3200"/>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8D6CE"/>
                    </a:solidFill>
                  </a:tcPr>
                </a:tc>
                <a:tc>
                  <a:txBody>
                    <a:bodyPr/>
                    <a:lstStyle/>
                    <a:p>
                      <a:pPr marL="182880" marR="0" lvl="0" indent="0" algn="ctr" rtl="0">
                        <a:spcBef>
                          <a:spcPts val="0"/>
                        </a:spcBef>
                        <a:spcAft>
                          <a:spcPts val="0"/>
                        </a:spcAft>
                        <a:buNone/>
                      </a:pPr>
                      <a:endParaRPr sz="2100" u="none" strike="noStrike" cap="none">
                        <a:solidFill>
                          <a:srgbClr val="3F405A"/>
                        </a:solidFill>
                      </a:endParaRPr>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8D6CE"/>
                    </a:solidFill>
                  </a:tcPr>
                </a:tc>
                <a:tc>
                  <a:txBody>
                    <a:bodyPr/>
                    <a:lstStyle/>
                    <a:p>
                      <a:pPr marL="182880" marR="0" lvl="0" indent="0" algn="ctr" rtl="0">
                        <a:spcBef>
                          <a:spcPts val="0"/>
                        </a:spcBef>
                        <a:spcAft>
                          <a:spcPts val="0"/>
                        </a:spcAft>
                        <a:buNone/>
                      </a:pPr>
                      <a:endParaRPr sz="2100" u="none" strike="noStrike" cap="none">
                        <a:solidFill>
                          <a:srgbClr val="3F405A"/>
                        </a:solidFill>
                      </a:endParaRPr>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8D6CE"/>
                    </a:solidFill>
                  </a:tcPr>
                </a:tc>
                <a:extLst>
                  <a:ext uri="{0D108BD9-81ED-4DB2-BD59-A6C34878D82A}">
                    <a16:rowId xmlns:a16="http://schemas.microsoft.com/office/drawing/2014/main" val="10003"/>
                  </a:ext>
                </a:extLst>
              </a:tr>
              <a:tr h="457215">
                <a:tc>
                  <a:txBody>
                    <a:bodyPr/>
                    <a:lstStyle/>
                    <a:p>
                      <a:pPr marL="182880" marR="0" lvl="0" indent="0" algn="l" rtl="0">
                        <a:spcBef>
                          <a:spcPts val="0"/>
                        </a:spcBef>
                        <a:spcAft>
                          <a:spcPts val="0"/>
                        </a:spcAft>
                        <a:buNone/>
                      </a:pPr>
                      <a:r>
                        <a:rPr lang="en-US" sz="2100" u="none" strike="noStrike" cap="none">
                          <a:solidFill>
                            <a:srgbClr val="3F405A"/>
                          </a:solidFill>
                        </a:rPr>
                        <a:t>36 – 45 years</a:t>
                      </a:r>
                      <a:endParaRPr sz="3200"/>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8E3"/>
                    </a:solidFill>
                  </a:tcPr>
                </a:tc>
                <a:tc>
                  <a:txBody>
                    <a:bodyPr/>
                    <a:lstStyle/>
                    <a:p>
                      <a:pPr marL="182880" marR="0" lvl="0" indent="0" algn="ctr" rtl="0">
                        <a:spcBef>
                          <a:spcPts val="0"/>
                        </a:spcBef>
                        <a:spcAft>
                          <a:spcPts val="0"/>
                        </a:spcAft>
                        <a:buNone/>
                      </a:pPr>
                      <a:endParaRPr sz="2100" u="none" strike="noStrike" cap="none">
                        <a:solidFill>
                          <a:srgbClr val="3F405A"/>
                        </a:solidFill>
                      </a:endParaRPr>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8E3"/>
                    </a:solidFill>
                  </a:tcPr>
                </a:tc>
                <a:tc>
                  <a:txBody>
                    <a:bodyPr/>
                    <a:lstStyle/>
                    <a:p>
                      <a:pPr marL="182880" marR="0" lvl="0" indent="0" algn="ctr" rtl="0">
                        <a:spcBef>
                          <a:spcPts val="0"/>
                        </a:spcBef>
                        <a:spcAft>
                          <a:spcPts val="0"/>
                        </a:spcAft>
                        <a:buNone/>
                      </a:pPr>
                      <a:endParaRPr sz="2100" u="none" strike="noStrike" cap="none">
                        <a:solidFill>
                          <a:srgbClr val="3F405A"/>
                        </a:solidFill>
                      </a:endParaRPr>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8E3"/>
                    </a:solidFill>
                  </a:tcPr>
                </a:tc>
                <a:extLst>
                  <a:ext uri="{0D108BD9-81ED-4DB2-BD59-A6C34878D82A}">
                    <a16:rowId xmlns:a16="http://schemas.microsoft.com/office/drawing/2014/main" val="10004"/>
                  </a:ext>
                </a:extLst>
              </a:tr>
              <a:tr h="457215">
                <a:tc>
                  <a:txBody>
                    <a:bodyPr/>
                    <a:lstStyle/>
                    <a:p>
                      <a:pPr marL="182880" marR="0" lvl="0" indent="0" algn="l" rtl="0">
                        <a:spcBef>
                          <a:spcPts val="0"/>
                        </a:spcBef>
                        <a:spcAft>
                          <a:spcPts val="0"/>
                        </a:spcAft>
                        <a:buNone/>
                      </a:pPr>
                      <a:r>
                        <a:rPr lang="en-US" sz="2100" u="none" strike="noStrike" cap="none">
                          <a:solidFill>
                            <a:srgbClr val="3F405A"/>
                          </a:solidFill>
                        </a:rPr>
                        <a:t>46 – 55 years</a:t>
                      </a:r>
                      <a:endParaRPr sz="3200"/>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8D6CE"/>
                    </a:solidFill>
                  </a:tcPr>
                </a:tc>
                <a:tc>
                  <a:txBody>
                    <a:bodyPr/>
                    <a:lstStyle/>
                    <a:p>
                      <a:pPr marL="182880" marR="0" lvl="0" indent="0" algn="ctr" rtl="0">
                        <a:spcBef>
                          <a:spcPts val="0"/>
                        </a:spcBef>
                        <a:spcAft>
                          <a:spcPts val="0"/>
                        </a:spcAft>
                        <a:buNone/>
                      </a:pPr>
                      <a:endParaRPr sz="2100" u="none" strike="noStrike" cap="none">
                        <a:solidFill>
                          <a:srgbClr val="3F405A"/>
                        </a:solidFill>
                      </a:endParaRPr>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8D6CE"/>
                    </a:solidFill>
                  </a:tcPr>
                </a:tc>
                <a:tc>
                  <a:txBody>
                    <a:bodyPr/>
                    <a:lstStyle/>
                    <a:p>
                      <a:pPr marL="182880" marR="0" lvl="0" indent="0" algn="ctr" rtl="0">
                        <a:spcBef>
                          <a:spcPts val="0"/>
                        </a:spcBef>
                        <a:spcAft>
                          <a:spcPts val="0"/>
                        </a:spcAft>
                        <a:buNone/>
                      </a:pPr>
                      <a:endParaRPr sz="2100" u="none" strike="noStrike" cap="none">
                        <a:solidFill>
                          <a:srgbClr val="3F405A"/>
                        </a:solidFill>
                      </a:endParaRPr>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8D6CE"/>
                    </a:solidFill>
                  </a:tcPr>
                </a:tc>
                <a:extLst>
                  <a:ext uri="{0D108BD9-81ED-4DB2-BD59-A6C34878D82A}">
                    <a16:rowId xmlns:a16="http://schemas.microsoft.com/office/drawing/2014/main" val="10005"/>
                  </a:ext>
                </a:extLst>
              </a:tr>
              <a:tr h="457215">
                <a:tc>
                  <a:txBody>
                    <a:bodyPr/>
                    <a:lstStyle/>
                    <a:p>
                      <a:pPr marL="182880" marR="0" lvl="0" indent="0" algn="l" rtl="0">
                        <a:spcBef>
                          <a:spcPts val="0"/>
                        </a:spcBef>
                        <a:spcAft>
                          <a:spcPts val="0"/>
                        </a:spcAft>
                        <a:buNone/>
                      </a:pPr>
                      <a:r>
                        <a:rPr lang="en-US" sz="2100" u="none" strike="noStrike" cap="none">
                          <a:solidFill>
                            <a:srgbClr val="3F405A"/>
                          </a:solidFill>
                        </a:rPr>
                        <a:t>56 – 65 years</a:t>
                      </a:r>
                      <a:endParaRPr sz="3200"/>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8E3"/>
                    </a:solidFill>
                  </a:tcPr>
                </a:tc>
                <a:tc>
                  <a:txBody>
                    <a:bodyPr/>
                    <a:lstStyle/>
                    <a:p>
                      <a:pPr marL="182880" marR="0" lvl="0" indent="0" algn="ctr" rtl="0">
                        <a:spcBef>
                          <a:spcPts val="0"/>
                        </a:spcBef>
                        <a:spcAft>
                          <a:spcPts val="0"/>
                        </a:spcAft>
                        <a:buNone/>
                      </a:pPr>
                      <a:endParaRPr sz="2100" u="none" strike="noStrike" cap="none">
                        <a:solidFill>
                          <a:srgbClr val="3F405A"/>
                        </a:solidFill>
                      </a:endParaRPr>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8E3"/>
                    </a:solidFill>
                  </a:tcPr>
                </a:tc>
                <a:tc>
                  <a:txBody>
                    <a:bodyPr/>
                    <a:lstStyle/>
                    <a:p>
                      <a:pPr marL="182880" marR="0" lvl="0" indent="0" algn="ctr" rtl="0">
                        <a:spcBef>
                          <a:spcPts val="0"/>
                        </a:spcBef>
                        <a:spcAft>
                          <a:spcPts val="0"/>
                        </a:spcAft>
                        <a:buNone/>
                      </a:pPr>
                      <a:endParaRPr sz="2100" u="none" strike="noStrike" cap="none">
                        <a:solidFill>
                          <a:srgbClr val="3F405A"/>
                        </a:solidFill>
                      </a:endParaRPr>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8E3"/>
                    </a:solidFill>
                  </a:tcPr>
                </a:tc>
                <a:extLst>
                  <a:ext uri="{0D108BD9-81ED-4DB2-BD59-A6C34878D82A}">
                    <a16:rowId xmlns:a16="http://schemas.microsoft.com/office/drawing/2014/main" val="10006"/>
                  </a:ext>
                </a:extLst>
              </a:tr>
              <a:tr h="457215">
                <a:tc>
                  <a:txBody>
                    <a:bodyPr/>
                    <a:lstStyle/>
                    <a:p>
                      <a:pPr marL="182880" marR="0" lvl="0" indent="0" algn="l" rtl="0">
                        <a:spcBef>
                          <a:spcPts val="0"/>
                        </a:spcBef>
                        <a:spcAft>
                          <a:spcPts val="0"/>
                        </a:spcAft>
                        <a:buNone/>
                      </a:pPr>
                      <a:r>
                        <a:rPr lang="en-US" sz="2100" u="none" strike="noStrike" cap="none">
                          <a:solidFill>
                            <a:srgbClr val="3F405A"/>
                          </a:solidFill>
                        </a:rPr>
                        <a:t>&gt; 66 years</a:t>
                      </a:r>
                      <a:endParaRPr sz="3200"/>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8D6CE"/>
                    </a:solidFill>
                  </a:tcPr>
                </a:tc>
                <a:tc>
                  <a:txBody>
                    <a:bodyPr/>
                    <a:lstStyle/>
                    <a:p>
                      <a:pPr marL="182880" marR="0" lvl="0" indent="0" algn="ctr" rtl="0">
                        <a:spcBef>
                          <a:spcPts val="0"/>
                        </a:spcBef>
                        <a:spcAft>
                          <a:spcPts val="0"/>
                        </a:spcAft>
                        <a:buNone/>
                      </a:pPr>
                      <a:endParaRPr sz="2100" u="none" strike="noStrike" cap="none">
                        <a:solidFill>
                          <a:srgbClr val="3F405A"/>
                        </a:solidFill>
                      </a:endParaRPr>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8D6CE"/>
                    </a:solidFill>
                  </a:tcPr>
                </a:tc>
                <a:tc>
                  <a:txBody>
                    <a:bodyPr/>
                    <a:lstStyle/>
                    <a:p>
                      <a:pPr marL="182880" marR="0" lvl="0" indent="0" algn="ctr" rtl="0">
                        <a:spcBef>
                          <a:spcPts val="0"/>
                        </a:spcBef>
                        <a:spcAft>
                          <a:spcPts val="0"/>
                        </a:spcAft>
                        <a:buNone/>
                      </a:pPr>
                      <a:endParaRPr sz="2100" u="none" strike="noStrike" cap="none">
                        <a:solidFill>
                          <a:srgbClr val="3F405A"/>
                        </a:solidFill>
                      </a:endParaRPr>
                    </a:p>
                  </a:txBody>
                  <a:tcPr marL="137175" marR="137175" marT="68588" marB="68588">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8D6CE"/>
                    </a:solidFill>
                  </a:tcPr>
                </a:tc>
                <a:extLst>
                  <a:ext uri="{0D108BD9-81ED-4DB2-BD59-A6C34878D82A}">
                    <a16:rowId xmlns:a16="http://schemas.microsoft.com/office/drawing/2014/main" val="10007"/>
                  </a:ext>
                </a:extLst>
              </a:tr>
            </a:tbl>
          </a:graphicData>
        </a:graphic>
      </p:graphicFrame>
      <p:pic>
        <p:nvPicPr>
          <p:cNvPr id="144" name="Google Shape;144;p46"/>
          <p:cNvPicPr preferRelativeResize="0"/>
          <p:nvPr/>
        </p:nvPicPr>
        <p:blipFill rotWithShape="1">
          <a:blip r:embed="rId2">
            <a:alphaModFix/>
          </a:blip>
          <a:srcRect/>
          <a:stretch/>
        </p:blipFill>
        <p:spPr>
          <a:xfrm>
            <a:off x="16179555" y="9413452"/>
            <a:ext cx="1931166" cy="718574"/>
          </a:xfrm>
          <a:prstGeom prst="rect">
            <a:avLst/>
          </a:prstGeom>
          <a:noFill/>
          <a:ln>
            <a:noFill/>
          </a:ln>
        </p:spPr>
      </p:pic>
    </p:spTree>
    <p:extLst>
      <p:ext uri="{BB962C8B-B14F-4D97-AF65-F5344CB8AC3E}">
        <p14:creationId xmlns:p14="http://schemas.microsoft.com/office/powerpoint/2010/main" val="3619537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45"/>
        <p:cNvGrpSpPr/>
        <p:nvPr/>
      </p:nvGrpSpPr>
      <p:grpSpPr>
        <a:xfrm>
          <a:off x="0" y="0"/>
          <a:ext cx="0" cy="0"/>
          <a:chOff x="0" y="0"/>
          <a:chExt cx="0" cy="0"/>
        </a:xfrm>
      </p:grpSpPr>
      <p:sp>
        <p:nvSpPr>
          <p:cNvPr id="146" name="Google Shape;146;p47"/>
          <p:cNvSpPr txBox="1">
            <a:spLocks noGrp="1"/>
          </p:cNvSpPr>
          <p:nvPr>
            <p:ph type="title"/>
          </p:nvPr>
        </p:nvSpPr>
        <p:spPr>
          <a:xfrm>
            <a:off x="836469" y="588340"/>
            <a:ext cx="15773400" cy="141381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aphicFrame>
        <p:nvGraphicFramePr>
          <p:cNvPr id="147" name="Google Shape;147;p47"/>
          <p:cNvGraphicFramePr/>
          <p:nvPr/>
        </p:nvGraphicFramePr>
        <p:xfrm>
          <a:off x="836469" y="4447310"/>
          <a:ext cx="16615052" cy="5234738"/>
        </p:xfrm>
        <a:graphic>
          <a:graphicData uri="http://schemas.openxmlformats.org/drawingml/2006/table">
            <a:tbl>
              <a:tblPr firstRow="1" bandRow="1">
                <a:noFill/>
              </a:tblPr>
              <a:tblGrid>
                <a:gridCol w="4153763">
                  <a:extLst>
                    <a:ext uri="{9D8B030D-6E8A-4147-A177-3AD203B41FA5}">
                      <a16:colId xmlns:a16="http://schemas.microsoft.com/office/drawing/2014/main" val="20000"/>
                    </a:ext>
                  </a:extLst>
                </a:gridCol>
                <a:gridCol w="4153763">
                  <a:extLst>
                    <a:ext uri="{9D8B030D-6E8A-4147-A177-3AD203B41FA5}">
                      <a16:colId xmlns:a16="http://schemas.microsoft.com/office/drawing/2014/main" val="20001"/>
                    </a:ext>
                  </a:extLst>
                </a:gridCol>
                <a:gridCol w="4153763">
                  <a:extLst>
                    <a:ext uri="{9D8B030D-6E8A-4147-A177-3AD203B41FA5}">
                      <a16:colId xmlns:a16="http://schemas.microsoft.com/office/drawing/2014/main" val="20002"/>
                    </a:ext>
                  </a:extLst>
                </a:gridCol>
                <a:gridCol w="4153763">
                  <a:extLst>
                    <a:ext uri="{9D8B030D-6E8A-4147-A177-3AD203B41FA5}">
                      <a16:colId xmlns:a16="http://schemas.microsoft.com/office/drawing/2014/main" val="20003"/>
                    </a:ext>
                  </a:extLst>
                </a:gridCol>
              </a:tblGrid>
              <a:tr h="748163">
                <a:tc>
                  <a:txBody>
                    <a:bodyPr/>
                    <a:lstStyle/>
                    <a:p>
                      <a:pPr marL="0" marR="0" lvl="0" indent="0" algn="ctr" rtl="0">
                        <a:spcBef>
                          <a:spcPts val="0"/>
                        </a:spcBef>
                        <a:spcAft>
                          <a:spcPts val="0"/>
                        </a:spcAft>
                        <a:buNone/>
                      </a:pPr>
                      <a:r>
                        <a:rPr lang="en-US" sz="2700" b="1" u="none" strike="noStrike" cap="none">
                          <a:solidFill>
                            <a:schemeClr val="lt1"/>
                          </a:solidFill>
                        </a:rPr>
                        <a:t>INDIVIDUALS</a:t>
                      </a:r>
                      <a:endParaRPr sz="3200"/>
                    </a:p>
                  </a:txBody>
                  <a:tcPr marL="137175" marR="137175" marT="68588" marB="68588" anchor="ctr">
                    <a:solidFill>
                      <a:srgbClr val="867C84"/>
                    </a:solidFill>
                  </a:tcPr>
                </a:tc>
                <a:tc>
                  <a:txBody>
                    <a:bodyPr/>
                    <a:lstStyle/>
                    <a:p>
                      <a:pPr marL="0" marR="0" lvl="0" indent="0" algn="ctr" rtl="0">
                        <a:lnSpc>
                          <a:spcPct val="100000"/>
                        </a:lnSpc>
                        <a:spcBef>
                          <a:spcPts val="0"/>
                        </a:spcBef>
                        <a:spcAft>
                          <a:spcPts val="0"/>
                        </a:spcAft>
                        <a:buClr>
                          <a:schemeClr val="lt1"/>
                        </a:buClr>
                        <a:buSzPts val="1800"/>
                        <a:buFont typeface="Calibri"/>
                        <a:buNone/>
                      </a:pPr>
                      <a:r>
                        <a:rPr lang="en-US" sz="2700" b="1" u="none" strike="noStrike" cap="none">
                          <a:solidFill>
                            <a:schemeClr val="lt1"/>
                          </a:solidFill>
                        </a:rPr>
                        <a:t>PROVIDERS</a:t>
                      </a:r>
                      <a:endParaRPr sz="3200"/>
                    </a:p>
                  </a:txBody>
                  <a:tcPr marL="137175" marR="137175" marT="68588" marB="68588" anchor="ctr">
                    <a:solidFill>
                      <a:srgbClr val="867C84"/>
                    </a:solidFill>
                  </a:tcPr>
                </a:tc>
                <a:tc>
                  <a:txBody>
                    <a:bodyPr/>
                    <a:lstStyle/>
                    <a:p>
                      <a:pPr marL="0" marR="0" lvl="0" indent="0" algn="ctr" rtl="0">
                        <a:lnSpc>
                          <a:spcPct val="100000"/>
                        </a:lnSpc>
                        <a:spcBef>
                          <a:spcPts val="0"/>
                        </a:spcBef>
                        <a:spcAft>
                          <a:spcPts val="0"/>
                        </a:spcAft>
                        <a:buClr>
                          <a:schemeClr val="lt1"/>
                        </a:buClr>
                        <a:buSzPts val="1800"/>
                        <a:buFont typeface="Calibri"/>
                        <a:buNone/>
                      </a:pPr>
                      <a:r>
                        <a:rPr lang="en-US" sz="2700" b="1" u="none" strike="noStrike" cap="none">
                          <a:solidFill>
                            <a:schemeClr val="lt1"/>
                          </a:solidFill>
                        </a:rPr>
                        <a:t>SOCIETY</a:t>
                      </a:r>
                      <a:endParaRPr sz="3200"/>
                    </a:p>
                  </a:txBody>
                  <a:tcPr marL="137175" marR="137175" marT="68588" marB="68588" anchor="ctr">
                    <a:solidFill>
                      <a:srgbClr val="867C84"/>
                    </a:solidFill>
                  </a:tcPr>
                </a:tc>
                <a:tc>
                  <a:txBody>
                    <a:bodyPr/>
                    <a:lstStyle/>
                    <a:p>
                      <a:pPr marL="0" marR="0" lvl="0" indent="0" algn="ctr" rtl="0">
                        <a:lnSpc>
                          <a:spcPct val="100000"/>
                        </a:lnSpc>
                        <a:spcBef>
                          <a:spcPts val="0"/>
                        </a:spcBef>
                        <a:spcAft>
                          <a:spcPts val="0"/>
                        </a:spcAft>
                        <a:buClr>
                          <a:schemeClr val="lt1"/>
                        </a:buClr>
                        <a:buSzPts val="1800"/>
                        <a:buFont typeface="Calibri"/>
                        <a:buNone/>
                      </a:pPr>
                      <a:r>
                        <a:rPr lang="en-US" sz="2700" b="1" u="none" strike="noStrike" cap="none">
                          <a:solidFill>
                            <a:schemeClr val="lt1"/>
                          </a:solidFill>
                        </a:rPr>
                        <a:t>PAYERS</a:t>
                      </a:r>
                      <a:endParaRPr sz="3200"/>
                    </a:p>
                  </a:txBody>
                  <a:tcPr marL="137175" marR="137175" marT="68588" marB="68588" anchor="ctr">
                    <a:solidFill>
                      <a:srgbClr val="867C84"/>
                    </a:solidFill>
                  </a:tcPr>
                </a:tc>
                <a:extLst>
                  <a:ext uri="{0D108BD9-81ED-4DB2-BD59-A6C34878D82A}">
                    <a16:rowId xmlns:a16="http://schemas.microsoft.com/office/drawing/2014/main" val="10000"/>
                  </a:ext>
                </a:extLst>
              </a:tr>
              <a:tr h="4486575">
                <a:tc>
                  <a:txBody>
                    <a:bodyPr/>
                    <a:lstStyle/>
                    <a:p>
                      <a:pPr marL="285750" marR="0" lvl="0" indent="-285750" algn="l" rtl="0">
                        <a:spcBef>
                          <a:spcPts val="0"/>
                        </a:spcBef>
                        <a:spcAft>
                          <a:spcPts val="0"/>
                        </a:spcAft>
                        <a:buClr>
                          <a:srgbClr val="867C84"/>
                        </a:buClr>
                        <a:buSzPts val="1400"/>
                        <a:buFont typeface="Arial"/>
                        <a:buChar char="•"/>
                      </a:pPr>
                      <a:r>
                        <a:rPr lang="en-US" sz="2100" u="none" strike="noStrike" cap="none">
                          <a:solidFill>
                            <a:srgbClr val="867C84"/>
                          </a:solidFill>
                          <a:latin typeface="Calibri"/>
                          <a:ea typeface="Calibri"/>
                          <a:cs typeface="Calibri"/>
                          <a:sym typeface="Calibri"/>
                        </a:rPr>
                        <a:t>Better experience</a:t>
                      </a:r>
                      <a:endParaRPr sz="3200"/>
                    </a:p>
                    <a:p>
                      <a:pPr marL="285750" marR="0" lvl="0" indent="-285750" algn="l" rtl="0">
                        <a:spcBef>
                          <a:spcPts val="0"/>
                        </a:spcBef>
                        <a:spcAft>
                          <a:spcPts val="0"/>
                        </a:spcAft>
                        <a:buClr>
                          <a:srgbClr val="867C84"/>
                        </a:buClr>
                        <a:buSzPts val="1400"/>
                        <a:buFont typeface="Arial"/>
                        <a:buChar char="•"/>
                      </a:pPr>
                      <a:r>
                        <a:rPr lang="en-US" sz="2100" u="none" strike="noStrike" cap="none">
                          <a:solidFill>
                            <a:srgbClr val="867C84"/>
                          </a:solidFill>
                          <a:latin typeface="Calibri"/>
                          <a:ea typeface="Calibri"/>
                          <a:cs typeface="Calibri"/>
                          <a:sym typeface="Calibri"/>
                        </a:rPr>
                        <a:t>Better quality of life</a:t>
                      </a:r>
                      <a:endParaRPr sz="3200"/>
                    </a:p>
                    <a:p>
                      <a:pPr marL="285750" marR="0" lvl="0" indent="-285750" algn="l" rtl="0">
                        <a:spcBef>
                          <a:spcPts val="0"/>
                        </a:spcBef>
                        <a:spcAft>
                          <a:spcPts val="0"/>
                        </a:spcAft>
                        <a:buClr>
                          <a:srgbClr val="867C84"/>
                        </a:buClr>
                        <a:buSzPts val="1400"/>
                        <a:buFont typeface="Arial"/>
                        <a:buChar char="•"/>
                      </a:pPr>
                      <a:r>
                        <a:rPr lang="en-US" sz="2100" u="none" strike="noStrike" cap="none">
                          <a:solidFill>
                            <a:srgbClr val="867C84"/>
                          </a:solidFill>
                          <a:latin typeface="Calibri"/>
                          <a:ea typeface="Calibri"/>
                          <a:cs typeface="Calibri"/>
                          <a:sym typeface="Calibri"/>
                        </a:rPr>
                        <a:t>Lower out-of-pocket costs</a:t>
                      </a:r>
                      <a:endParaRPr sz="3200"/>
                    </a:p>
                    <a:p>
                      <a:pPr marL="285750" marR="0" lvl="0" indent="-285750" algn="l" rtl="0">
                        <a:spcBef>
                          <a:spcPts val="0"/>
                        </a:spcBef>
                        <a:spcAft>
                          <a:spcPts val="0"/>
                        </a:spcAft>
                        <a:buClr>
                          <a:srgbClr val="867C84"/>
                        </a:buClr>
                        <a:buSzPts val="1400"/>
                        <a:buFont typeface="Arial"/>
                        <a:buChar char="•"/>
                      </a:pPr>
                      <a:r>
                        <a:rPr lang="en-US" sz="2100" u="none" strike="noStrike" cap="none">
                          <a:solidFill>
                            <a:srgbClr val="867C84"/>
                          </a:solidFill>
                          <a:latin typeface="Calibri"/>
                          <a:ea typeface="Calibri"/>
                          <a:cs typeface="Calibri"/>
                          <a:sym typeface="Calibri"/>
                        </a:rPr>
                        <a:t>Fewer missed workdays</a:t>
                      </a:r>
                      <a:endParaRPr sz="3200"/>
                    </a:p>
                    <a:p>
                      <a:pPr marL="285750" marR="0" lvl="0" indent="-285750" algn="l" rtl="0">
                        <a:spcBef>
                          <a:spcPts val="0"/>
                        </a:spcBef>
                        <a:spcAft>
                          <a:spcPts val="0"/>
                        </a:spcAft>
                        <a:buClr>
                          <a:srgbClr val="867C84"/>
                        </a:buClr>
                        <a:buSzPts val="1400"/>
                        <a:buFont typeface="Arial"/>
                        <a:buChar char="•"/>
                      </a:pPr>
                      <a:r>
                        <a:rPr lang="en-US" sz="2100" u="none" strike="noStrike" cap="none">
                          <a:solidFill>
                            <a:srgbClr val="867C84"/>
                          </a:solidFill>
                          <a:latin typeface="Calibri"/>
                          <a:ea typeface="Calibri"/>
                          <a:cs typeface="Calibri"/>
                          <a:sym typeface="Calibri"/>
                        </a:rPr>
                        <a:t>Reduces adverse drug events</a:t>
                      </a:r>
                      <a:endParaRPr sz="3200"/>
                    </a:p>
                    <a:p>
                      <a:pPr marL="285750" marR="0" lvl="0" indent="-285750" algn="l" rtl="0">
                        <a:spcBef>
                          <a:spcPts val="0"/>
                        </a:spcBef>
                        <a:spcAft>
                          <a:spcPts val="0"/>
                        </a:spcAft>
                        <a:buClr>
                          <a:srgbClr val="867C84"/>
                        </a:buClr>
                        <a:buSzPts val="1400"/>
                        <a:buFont typeface="Arial"/>
                        <a:buChar char="•"/>
                      </a:pPr>
                      <a:r>
                        <a:rPr lang="en-US" sz="2100" u="none" strike="noStrike" cap="none">
                          <a:solidFill>
                            <a:srgbClr val="867C84"/>
                          </a:solidFill>
                          <a:latin typeface="Calibri"/>
                          <a:ea typeface="Calibri"/>
                          <a:cs typeface="Calibri"/>
                          <a:sym typeface="Calibri"/>
                        </a:rPr>
                        <a:t>Patient satisfaction improvement</a:t>
                      </a:r>
                      <a:endParaRPr sz="2100" u="none" strike="noStrike" cap="none">
                        <a:solidFill>
                          <a:srgbClr val="867C84"/>
                        </a:solidFill>
                      </a:endParaRPr>
                    </a:p>
                    <a:p>
                      <a:pPr marL="0" marR="0" lvl="0" indent="0" algn="l" rtl="0">
                        <a:spcBef>
                          <a:spcPts val="0"/>
                        </a:spcBef>
                        <a:spcAft>
                          <a:spcPts val="0"/>
                        </a:spcAft>
                        <a:buNone/>
                      </a:pPr>
                      <a:endParaRPr sz="2100" u="none" strike="noStrike" cap="none"/>
                    </a:p>
                  </a:txBody>
                  <a:tcPr marL="137175" marR="137175" marT="68588" marB="68588">
                    <a:lnR w="9525" cap="flat" cmpd="sng">
                      <a:solidFill>
                        <a:srgbClr val="000000">
                          <a:alpha val="0"/>
                        </a:srgbClr>
                      </a:solidFill>
                      <a:prstDash val="solid"/>
                      <a:round/>
                      <a:headEnd type="none" w="sm" len="sm"/>
                      <a:tailEnd type="none" w="sm" len="sm"/>
                    </a:lnR>
                  </a:tcPr>
                </a:tc>
                <a:tc>
                  <a:txBody>
                    <a:bodyPr/>
                    <a:lstStyle/>
                    <a:p>
                      <a:pPr marL="285750" marR="0" lvl="0" indent="-285750" algn="l" rtl="0">
                        <a:spcBef>
                          <a:spcPts val="0"/>
                        </a:spcBef>
                        <a:spcAft>
                          <a:spcPts val="0"/>
                        </a:spcAft>
                        <a:buClr>
                          <a:srgbClr val="867C84"/>
                        </a:buClr>
                        <a:buSzPts val="1400"/>
                        <a:buFont typeface="Arial"/>
                        <a:buChar char="•"/>
                      </a:pPr>
                      <a:r>
                        <a:rPr lang="en-US" sz="2100" u="none" strike="noStrike" cap="none">
                          <a:solidFill>
                            <a:srgbClr val="867C84"/>
                          </a:solidFill>
                          <a:latin typeface="Calibri"/>
                          <a:ea typeface="Calibri"/>
                          <a:cs typeface="Calibri"/>
                          <a:sym typeface="Calibri"/>
                        </a:rPr>
                        <a:t>Improved patient communication</a:t>
                      </a:r>
                      <a:endParaRPr sz="3200"/>
                    </a:p>
                    <a:p>
                      <a:pPr marL="285750" marR="0" lvl="0" indent="-285750" algn="l" rtl="0">
                        <a:spcBef>
                          <a:spcPts val="0"/>
                        </a:spcBef>
                        <a:spcAft>
                          <a:spcPts val="0"/>
                        </a:spcAft>
                        <a:buClr>
                          <a:srgbClr val="867C84"/>
                        </a:buClr>
                        <a:buSzPts val="1400"/>
                        <a:buFont typeface="Arial"/>
                        <a:buChar char="•"/>
                      </a:pPr>
                      <a:r>
                        <a:rPr lang="en-US" sz="2100" u="none" strike="noStrike" cap="none">
                          <a:solidFill>
                            <a:srgbClr val="867C84"/>
                          </a:solidFill>
                          <a:latin typeface="Calibri"/>
                          <a:ea typeface="Calibri"/>
                          <a:cs typeface="Calibri"/>
                          <a:sym typeface="Calibri"/>
                        </a:rPr>
                        <a:t>Better patient outcomes</a:t>
                      </a:r>
                      <a:endParaRPr sz="3200"/>
                    </a:p>
                    <a:p>
                      <a:pPr marL="285750" marR="0" lvl="0" indent="-285750" algn="l" rtl="0">
                        <a:spcBef>
                          <a:spcPts val="0"/>
                        </a:spcBef>
                        <a:spcAft>
                          <a:spcPts val="0"/>
                        </a:spcAft>
                        <a:buClr>
                          <a:srgbClr val="867C84"/>
                        </a:buClr>
                        <a:buSzPts val="1400"/>
                        <a:buFont typeface="Arial"/>
                        <a:buChar char="•"/>
                      </a:pPr>
                      <a:r>
                        <a:rPr lang="en-US" sz="2100" u="none" strike="noStrike" cap="none">
                          <a:solidFill>
                            <a:srgbClr val="867C84"/>
                          </a:solidFill>
                          <a:latin typeface="Calibri"/>
                          <a:ea typeface="Calibri"/>
                          <a:cs typeface="Calibri"/>
                          <a:sym typeface="Calibri"/>
                        </a:rPr>
                        <a:t>Meet quality targets</a:t>
                      </a:r>
                      <a:endParaRPr sz="3200"/>
                    </a:p>
                    <a:p>
                      <a:pPr marL="285750" marR="0" lvl="0" indent="-285750" algn="l" rtl="0">
                        <a:spcBef>
                          <a:spcPts val="0"/>
                        </a:spcBef>
                        <a:spcAft>
                          <a:spcPts val="0"/>
                        </a:spcAft>
                        <a:buClr>
                          <a:srgbClr val="867C84"/>
                        </a:buClr>
                        <a:buSzPts val="1400"/>
                        <a:buFont typeface="Arial"/>
                        <a:buChar char="•"/>
                      </a:pPr>
                      <a:r>
                        <a:rPr lang="en-US" sz="2100" u="none" strike="noStrike" cap="none">
                          <a:solidFill>
                            <a:srgbClr val="867C84"/>
                          </a:solidFill>
                          <a:latin typeface="Calibri"/>
                          <a:ea typeface="Calibri"/>
                          <a:cs typeface="Calibri"/>
                          <a:sym typeface="Calibri"/>
                        </a:rPr>
                        <a:t>Reduced medical malpractice costs</a:t>
                      </a:r>
                      <a:endParaRPr sz="3200"/>
                    </a:p>
                    <a:p>
                      <a:pPr marL="285750" marR="0" lvl="0" indent="-285750" algn="l" rtl="0">
                        <a:spcBef>
                          <a:spcPts val="0"/>
                        </a:spcBef>
                        <a:spcAft>
                          <a:spcPts val="0"/>
                        </a:spcAft>
                        <a:buClr>
                          <a:srgbClr val="867C84"/>
                        </a:buClr>
                        <a:buSzPts val="1400"/>
                        <a:buFont typeface="Arial"/>
                        <a:buChar char="•"/>
                      </a:pPr>
                      <a:r>
                        <a:rPr lang="en-US" sz="2100" u="none" strike="noStrike" cap="none">
                          <a:solidFill>
                            <a:srgbClr val="867C84"/>
                          </a:solidFill>
                          <a:latin typeface="Calibri"/>
                          <a:ea typeface="Calibri"/>
                          <a:cs typeface="Calibri"/>
                          <a:sym typeface="Calibri"/>
                        </a:rPr>
                        <a:t>Pay for Performance reimbursement increase due to care transitions improvement</a:t>
                      </a:r>
                      <a:endParaRPr sz="3200"/>
                    </a:p>
                    <a:p>
                      <a:pPr marL="285750" marR="0" lvl="0" indent="-285750" algn="l" rtl="0">
                        <a:spcBef>
                          <a:spcPts val="0"/>
                        </a:spcBef>
                        <a:spcAft>
                          <a:spcPts val="0"/>
                        </a:spcAft>
                        <a:buClr>
                          <a:srgbClr val="867C84"/>
                        </a:buClr>
                        <a:buSzPts val="1400"/>
                        <a:buFont typeface="Arial"/>
                        <a:buChar char="•"/>
                      </a:pPr>
                      <a:r>
                        <a:rPr lang="en-US" sz="2100" u="none" strike="noStrike" cap="none">
                          <a:solidFill>
                            <a:srgbClr val="867C84"/>
                          </a:solidFill>
                          <a:latin typeface="Calibri"/>
                          <a:ea typeface="Calibri"/>
                          <a:cs typeface="Calibri"/>
                          <a:sym typeface="Calibri"/>
                        </a:rPr>
                        <a:t>ACO only – cost savings due to reduced readmissions</a:t>
                      </a:r>
                      <a:endParaRPr sz="3200"/>
                    </a:p>
                    <a:p>
                      <a:pPr marL="285750" marR="0" lvl="0" indent="-285750" algn="l" rtl="0">
                        <a:spcBef>
                          <a:spcPts val="0"/>
                        </a:spcBef>
                        <a:spcAft>
                          <a:spcPts val="0"/>
                        </a:spcAft>
                        <a:buClr>
                          <a:srgbClr val="867C84"/>
                        </a:buClr>
                        <a:buSzPts val="1400"/>
                        <a:buFont typeface="Arial"/>
                        <a:buChar char="•"/>
                      </a:pPr>
                      <a:r>
                        <a:rPr lang="en-US" sz="2100" u="none" strike="noStrike" cap="none">
                          <a:solidFill>
                            <a:srgbClr val="867C84"/>
                          </a:solidFill>
                          <a:latin typeface="Calibri"/>
                          <a:ea typeface="Calibri"/>
                          <a:cs typeface="Calibri"/>
                          <a:sym typeface="Calibri"/>
                        </a:rPr>
                        <a:t>Reduced readmissions</a:t>
                      </a:r>
                      <a:endParaRPr sz="3200"/>
                    </a:p>
                    <a:p>
                      <a:pPr marL="0" marR="0" lvl="0" indent="0" algn="l" rtl="0">
                        <a:spcBef>
                          <a:spcPts val="0"/>
                        </a:spcBef>
                        <a:spcAft>
                          <a:spcPts val="0"/>
                        </a:spcAft>
                        <a:buNone/>
                      </a:pPr>
                      <a:endParaRPr sz="2100" u="none" strike="noStrike" cap="none"/>
                    </a:p>
                  </a:txBody>
                  <a:tcPr marL="137175" marR="137175" marT="68588" marB="68588">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tcPr>
                </a:tc>
                <a:tc>
                  <a:txBody>
                    <a:bodyPr/>
                    <a:lstStyle/>
                    <a:p>
                      <a:pPr marL="285750" marR="0" lvl="0" indent="-285750" algn="l" rtl="0">
                        <a:spcBef>
                          <a:spcPts val="0"/>
                        </a:spcBef>
                        <a:spcAft>
                          <a:spcPts val="0"/>
                        </a:spcAft>
                        <a:buClr>
                          <a:srgbClr val="867C84"/>
                        </a:buClr>
                        <a:buSzPts val="1400"/>
                        <a:buFont typeface="Arial"/>
                        <a:buChar char="•"/>
                      </a:pPr>
                      <a:r>
                        <a:rPr lang="en-US" sz="2100" u="none" strike="noStrike" cap="none">
                          <a:solidFill>
                            <a:srgbClr val="867C84"/>
                          </a:solidFill>
                          <a:latin typeface="Calibri"/>
                          <a:ea typeface="Calibri"/>
                          <a:cs typeface="Calibri"/>
                          <a:sym typeface="Calibri"/>
                        </a:rPr>
                        <a:t>Lower health care costs</a:t>
                      </a:r>
                      <a:endParaRPr sz="3200"/>
                    </a:p>
                    <a:p>
                      <a:pPr marL="285750" marR="0" lvl="0" indent="-285750" algn="l" rtl="0">
                        <a:spcBef>
                          <a:spcPts val="0"/>
                        </a:spcBef>
                        <a:spcAft>
                          <a:spcPts val="0"/>
                        </a:spcAft>
                        <a:buClr>
                          <a:srgbClr val="867C84"/>
                        </a:buClr>
                        <a:buSzPts val="1400"/>
                        <a:buFont typeface="Arial"/>
                        <a:buChar char="•"/>
                      </a:pPr>
                      <a:r>
                        <a:rPr lang="en-US" sz="2100" u="none" strike="noStrike" cap="none">
                          <a:solidFill>
                            <a:srgbClr val="867C84"/>
                          </a:solidFill>
                          <a:latin typeface="Calibri"/>
                          <a:ea typeface="Calibri"/>
                          <a:cs typeface="Calibri"/>
                          <a:sym typeface="Calibri"/>
                        </a:rPr>
                        <a:t>Increased work productivity and school attendance</a:t>
                      </a:r>
                      <a:endParaRPr sz="3200"/>
                    </a:p>
                    <a:p>
                      <a:pPr marL="285750" marR="0" lvl="0" indent="-285750" algn="l" rtl="0">
                        <a:spcBef>
                          <a:spcPts val="0"/>
                        </a:spcBef>
                        <a:spcAft>
                          <a:spcPts val="0"/>
                        </a:spcAft>
                        <a:buClr>
                          <a:srgbClr val="867C84"/>
                        </a:buClr>
                        <a:buSzPts val="1400"/>
                        <a:buFont typeface="Arial"/>
                        <a:buChar char="•"/>
                      </a:pPr>
                      <a:r>
                        <a:rPr lang="en-US" sz="2100" u="none" strike="noStrike" cap="none">
                          <a:solidFill>
                            <a:srgbClr val="867C84"/>
                          </a:solidFill>
                          <a:latin typeface="Calibri"/>
                          <a:ea typeface="Calibri"/>
                          <a:cs typeface="Calibri"/>
                          <a:sym typeface="Calibri"/>
                        </a:rPr>
                        <a:t>CHW jobs created</a:t>
                      </a:r>
                      <a:endParaRPr sz="2100" u="none" strike="noStrike" cap="none">
                        <a:solidFill>
                          <a:srgbClr val="867C84"/>
                        </a:solidFill>
                      </a:endParaRPr>
                    </a:p>
                    <a:p>
                      <a:pPr marL="0" marR="0" lvl="0" indent="0" algn="l" rtl="0">
                        <a:spcBef>
                          <a:spcPts val="0"/>
                        </a:spcBef>
                        <a:spcAft>
                          <a:spcPts val="0"/>
                        </a:spcAft>
                        <a:buNone/>
                      </a:pPr>
                      <a:endParaRPr sz="2100" u="none" strike="noStrike" cap="none"/>
                    </a:p>
                  </a:txBody>
                  <a:tcPr marL="137175" marR="137175" marT="68588" marB="68588">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tcPr>
                </a:tc>
                <a:tc>
                  <a:txBody>
                    <a:bodyPr/>
                    <a:lstStyle/>
                    <a:p>
                      <a:pPr marL="285750" marR="0" lvl="0" indent="-285750" algn="l" rtl="0">
                        <a:spcBef>
                          <a:spcPts val="0"/>
                        </a:spcBef>
                        <a:spcAft>
                          <a:spcPts val="0"/>
                        </a:spcAft>
                        <a:buClr>
                          <a:srgbClr val="867C84"/>
                        </a:buClr>
                        <a:buSzPts val="1400"/>
                        <a:buFont typeface="Arial"/>
                        <a:buChar char="•"/>
                      </a:pPr>
                      <a:r>
                        <a:rPr lang="en-US" sz="2100" u="none" strike="noStrike" cap="none">
                          <a:solidFill>
                            <a:srgbClr val="867C84"/>
                          </a:solidFill>
                          <a:latin typeface="Calibri"/>
                          <a:ea typeface="Calibri"/>
                          <a:cs typeface="Calibri"/>
                          <a:sym typeface="Calibri"/>
                        </a:rPr>
                        <a:t>Improved quality scores</a:t>
                      </a:r>
                      <a:endParaRPr sz="3200"/>
                    </a:p>
                    <a:p>
                      <a:pPr marL="285750" marR="0" lvl="0" indent="-285750" algn="l" rtl="0">
                        <a:spcBef>
                          <a:spcPts val="0"/>
                        </a:spcBef>
                        <a:spcAft>
                          <a:spcPts val="0"/>
                        </a:spcAft>
                        <a:buClr>
                          <a:srgbClr val="867C84"/>
                        </a:buClr>
                        <a:buSzPts val="1400"/>
                        <a:buFont typeface="Arial"/>
                        <a:buChar char="•"/>
                      </a:pPr>
                      <a:r>
                        <a:rPr lang="en-US" sz="2100" u="none" strike="noStrike" cap="none">
                          <a:solidFill>
                            <a:srgbClr val="867C84"/>
                          </a:solidFill>
                          <a:latin typeface="Calibri"/>
                          <a:ea typeface="Calibri"/>
                          <a:cs typeface="Calibri"/>
                          <a:sym typeface="Calibri"/>
                        </a:rPr>
                        <a:t>Positive ROI</a:t>
                      </a:r>
                      <a:endParaRPr sz="2100" u="none" strike="noStrike" cap="none">
                        <a:solidFill>
                          <a:srgbClr val="867C84"/>
                        </a:solidFill>
                      </a:endParaRPr>
                    </a:p>
                    <a:p>
                      <a:pPr marL="0" marR="0" lvl="0" indent="0" algn="l" rtl="0">
                        <a:spcBef>
                          <a:spcPts val="0"/>
                        </a:spcBef>
                        <a:spcAft>
                          <a:spcPts val="0"/>
                        </a:spcAft>
                        <a:buNone/>
                      </a:pPr>
                      <a:endParaRPr sz="2100" u="none" strike="noStrike" cap="none"/>
                    </a:p>
                  </a:txBody>
                  <a:tcPr marL="137175" marR="137175" marT="68588" marB="68588">
                    <a:lnL w="9525" cap="flat" cmpd="sng">
                      <a:solidFill>
                        <a:srgbClr val="000000">
                          <a:alpha val="0"/>
                        </a:srgbClr>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48" name="Google Shape;148;p47"/>
          <p:cNvPicPr preferRelativeResize="0"/>
          <p:nvPr/>
        </p:nvPicPr>
        <p:blipFill rotWithShape="1">
          <a:blip r:embed="rId2">
            <a:alphaModFix/>
          </a:blip>
          <a:srcRect/>
          <a:stretch/>
        </p:blipFill>
        <p:spPr>
          <a:xfrm>
            <a:off x="16179555" y="9413452"/>
            <a:ext cx="1931166" cy="718574"/>
          </a:xfrm>
          <a:prstGeom prst="rect">
            <a:avLst/>
          </a:prstGeom>
          <a:noFill/>
          <a:ln>
            <a:noFill/>
          </a:ln>
        </p:spPr>
      </p:pic>
    </p:spTree>
    <p:extLst>
      <p:ext uri="{BB962C8B-B14F-4D97-AF65-F5344CB8AC3E}">
        <p14:creationId xmlns:p14="http://schemas.microsoft.com/office/powerpoint/2010/main" val="29768935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cSld name="RIPIN COVER">
    <p:spTree>
      <p:nvGrpSpPr>
        <p:cNvPr id="1" name=""/>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7F12E533-5DE9-9A2B-965B-A64A8F015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2D8E4E6D-7739-7428-3675-BB3183200AEA}"/>
              </a:ext>
            </a:extLst>
          </p:cNvPr>
          <p:cNvSpPr>
            <a:spLocks noGrp="1"/>
          </p:cNvSpPr>
          <p:nvPr>
            <p:ph type="title" hasCustomPrompt="1"/>
          </p:nvPr>
        </p:nvSpPr>
        <p:spPr>
          <a:xfrm>
            <a:off x="1028700" y="4149328"/>
            <a:ext cx="9372600" cy="1988345"/>
          </a:xfrm>
        </p:spPr>
        <p:txBody>
          <a:bodyPr/>
          <a:lstStyle>
            <a:lvl1pPr>
              <a:defRPr>
                <a:solidFill>
                  <a:schemeClr val="bg1"/>
                </a:solidFill>
              </a:defRPr>
            </a:lvl1pPr>
          </a:lstStyle>
          <a:p>
            <a:r>
              <a:rPr lang="en-US"/>
              <a:t>Presentation Title</a:t>
            </a:r>
          </a:p>
        </p:txBody>
      </p:sp>
    </p:spTree>
    <p:extLst>
      <p:ext uri="{BB962C8B-B14F-4D97-AF65-F5344CB8AC3E}">
        <p14:creationId xmlns:p14="http://schemas.microsoft.com/office/powerpoint/2010/main" val="416346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rvey English">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E55555-2549-4CDD-201F-E0F92D3C1AF8}"/>
              </a:ext>
            </a:extLst>
          </p:cNvPr>
          <p:cNvSpPr>
            <a:spLocks noGrp="1"/>
          </p:cNvSpPr>
          <p:nvPr>
            <p:ph type="title" hasCustomPrompt="1"/>
          </p:nvPr>
        </p:nvSpPr>
        <p:spPr>
          <a:xfrm>
            <a:off x="5857102" y="4149328"/>
            <a:ext cx="6749879" cy="1988345"/>
          </a:xfrm>
        </p:spPr>
        <p:txBody>
          <a:bodyPr>
            <a:normAutofit/>
          </a:bodyPr>
          <a:lstStyle>
            <a:lvl1pPr>
              <a:defRPr sz="4200" b="0">
                <a:latin typeface="Franklin Gothic Medium" panose="020B0603020102020204" pitchFamily="34" charset="0"/>
              </a:defRPr>
            </a:lvl1pPr>
          </a:lstStyle>
          <a:p>
            <a:r>
              <a:rPr lang="en-US"/>
              <a:t>Insert Link to Survey</a:t>
            </a:r>
          </a:p>
        </p:txBody>
      </p:sp>
      <p:pic>
        <p:nvPicPr>
          <p:cNvPr id="8" name="Picture 7" descr="Logo&#10;&#10;Description automatically generated">
            <a:extLst>
              <a:ext uri="{FF2B5EF4-FFF2-40B4-BE49-F238E27FC236}">
                <a16:creationId xmlns:a16="http://schemas.microsoft.com/office/drawing/2014/main" id="{44B705D4-6285-EBB8-388B-05E1AF743188}"/>
              </a:ext>
            </a:extLst>
          </p:cNvPr>
          <p:cNvPicPr>
            <a:picLocks noChangeAspect="1"/>
          </p:cNvPicPr>
          <p:nvPr/>
        </p:nvPicPr>
        <p:blipFill rotWithShape="1">
          <a:blip r:embed="rId2">
            <a:extLst>
              <a:ext uri="{28A0092B-C50C-407E-A947-70E740481C1C}">
                <a14:useLocalDpi xmlns:a14="http://schemas.microsoft.com/office/drawing/2010/main" val="0"/>
              </a:ext>
            </a:extLst>
          </a:blip>
          <a:srcRect r="42706"/>
          <a:stretch/>
        </p:blipFill>
        <p:spPr>
          <a:xfrm>
            <a:off x="13695380" y="1166033"/>
            <a:ext cx="4592621" cy="7954932"/>
          </a:xfrm>
          <a:prstGeom prst="rect">
            <a:avLst/>
          </a:prstGeom>
        </p:spPr>
      </p:pic>
      <p:sp>
        <p:nvSpPr>
          <p:cNvPr id="3" name="Picture Placeholder 2">
            <a:extLst>
              <a:ext uri="{FF2B5EF4-FFF2-40B4-BE49-F238E27FC236}">
                <a16:creationId xmlns:a16="http://schemas.microsoft.com/office/drawing/2014/main" id="{2D262BE7-F877-8D49-E276-50EEC3013710}"/>
              </a:ext>
            </a:extLst>
          </p:cNvPr>
          <p:cNvSpPr>
            <a:spLocks noGrp="1"/>
          </p:cNvSpPr>
          <p:nvPr>
            <p:ph type="pic" sz="quarter" idx="10" hasCustomPrompt="1"/>
          </p:nvPr>
        </p:nvSpPr>
        <p:spPr>
          <a:xfrm>
            <a:off x="631032" y="3567112"/>
            <a:ext cx="5040720" cy="4569812"/>
          </a:xfrm>
        </p:spPr>
        <p:txBody>
          <a:bodyPr>
            <a:normAutofit/>
          </a:bodyPr>
          <a:lstStyle>
            <a:lvl1pPr>
              <a:defRPr sz="2700"/>
            </a:lvl1pPr>
          </a:lstStyle>
          <a:p>
            <a:r>
              <a:rPr lang="en-US"/>
              <a:t>Insert QR Code to Survey</a:t>
            </a:r>
          </a:p>
        </p:txBody>
      </p:sp>
      <p:sp>
        <p:nvSpPr>
          <p:cNvPr id="4" name="TextBox 3">
            <a:extLst>
              <a:ext uri="{FF2B5EF4-FFF2-40B4-BE49-F238E27FC236}">
                <a16:creationId xmlns:a16="http://schemas.microsoft.com/office/drawing/2014/main" id="{289DD1E2-8C6C-AD52-685D-0079C5007BA0}"/>
              </a:ext>
            </a:extLst>
          </p:cNvPr>
          <p:cNvSpPr txBox="1"/>
          <p:nvPr userDrawn="1"/>
        </p:nvSpPr>
        <p:spPr>
          <a:xfrm>
            <a:off x="602392" y="1056503"/>
            <a:ext cx="13092987" cy="1938992"/>
          </a:xfrm>
          <a:prstGeom prst="rect">
            <a:avLst/>
          </a:prstGeom>
          <a:noFill/>
        </p:spPr>
        <p:txBody>
          <a:bodyPr wrap="square" rtlCol="0">
            <a:spAutoFit/>
          </a:bodyPr>
          <a:lstStyle/>
          <a:p>
            <a:r>
              <a:rPr lang="en-US" sz="6000" b="0">
                <a:solidFill>
                  <a:schemeClr val="bg1"/>
                </a:solidFill>
                <a:latin typeface="+mj-lt"/>
              </a:rPr>
              <a:t>Your feedback is important to us! Please participate in our survey.</a:t>
            </a:r>
            <a:endParaRPr lang="en-US" sz="6000">
              <a:solidFill>
                <a:schemeClr val="bg1"/>
              </a:solidFill>
              <a:latin typeface="+mj-lt"/>
            </a:endParaRPr>
          </a:p>
        </p:txBody>
      </p:sp>
    </p:spTree>
    <p:extLst>
      <p:ext uri="{BB962C8B-B14F-4D97-AF65-F5344CB8AC3E}">
        <p14:creationId xmlns:p14="http://schemas.microsoft.com/office/powerpoint/2010/main" val="2703436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rvey Spanish">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E55555-2549-4CDD-201F-E0F92D3C1AF8}"/>
              </a:ext>
            </a:extLst>
          </p:cNvPr>
          <p:cNvSpPr>
            <a:spLocks noGrp="1"/>
          </p:cNvSpPr>
          <p:nvPr>
            <p:ph type="title" hasCustomPrompt="1"/>
          </p:nvPr>
        </p:nvSpPr>
        <p:spPr>
          <a:xfrm>
            <a:off x="5857102" y="4149328"/>
            <a:ext cx="6749879" cy="1988345"/>
          </a:xfrm>
        </p:spPr>
        <p:txBody>
          <a:bodyPr>
            <a:normAutofit/>
          </a:bodyPr>
          <a:lstStyle>
            <a:lvl1pPr>
              <a:defRPr sz="4200" b="0">
                <a:latin typeface="Franklin Gothic Medium" panose="020B0603020102020204" pitchFamily="34" charset="0"/>
              </a:defRPr>
            </a:lvl1pPr>
          </a:lstStyle>
          <a:p>
            <a:r>
              <a:rPr lang="en-US"/>
              <a:t>Insert Link to Survey</a:t>
            </a:r>
          </a:p>
        </p:txBody>
      </p:sp>
      <p:pic>
        <p:nvPicPr>
          <p:cNvPr id="8" name="Picture 7" descr="Logo&#10;&#10;Description automatically generated">
            <a:extLst>
              <a:ext uri="{FF2B5EF4-FFF2-40B4-BE49-F238E27FC236}">
                <a16:creationId xmlns:a16="http://schemas.microsoft.com/office/drawing/2014/main" id="{44B705D4-6285-EBB8-388B-05E1AF743188}"/>
              </a:ext>
            </a:extLst>
          </p:cNvPr>
          <p:cNvPicPr>
            <a:picLocks noChangeAspect="1"/>
          </p:cNvPicPr>
          <p:nvPr/>
        </p:nvPicPr>
        <p:blipFill rotWithShape="1">
          <a:blip r:embed="rId2">
            <a:extLst>
              <a:ext uri="{28A0092B-C50C-407E-A947-70E740481C1C}">
                <a14:useLocalDpi xmlns:a14="http://schemas.microsoft.com/office/drawing/2010/main" val="0"/>
              </a:ext>
            </a:extLst>
          </a:blip>
          <a:srcRect r="42706"/>
          <a:stretch/>
        </p:blipFill>
        <p:spPr>
          <a:xfrm>
            <a:off x="13695380" y="1166033"/>
            <a:ext cx="4592621" cy="7954932"/>
          </a:xfrm>
          <a:prstGeom prst="rect">
            <a:avLst/>
          </a:prstGeom>
        </p:spPr>
      </p:pic>
      <p:sp>
        <p:nvSpPr>
          <p:cNvPr id="3" name="Picture Placeholder 2">
            <a:extLst>
              <a:ext uri="{FF2B5EF4-FFF2-40B4-BE49-F238E27FC236}">
                <a16:creationId xmlns:a16="http://schemas.microsoft.com/office/drawing/2014/main" id="{2D262BE7-F877-8D49-E276-50EEC3013710}"/>
              </a:ext>
            </a:extLst>
          </p:cNvPr>
          <p:cNvSpPr>
            <a:spLocks noGrp="1"/>
          </p:cNvSpPr>
          <p:nvPr>
            <p:ph type="pic" sz="quarter" idx="10" hasCustomPrompt="1"/>
          </p:nvPr>
        </p:nvSpPr>
        <p:spPr>
          <a:xfrm>
            <a:off x="631032" y="3567112"/>
            <a:ext cx="5040720" cy="4569812"/>
          </a:xfrm>
        </p:spPr>
        <p:txBody>
          <a:bodyPr>
            <a:normAutofit/>
          </a:bodyPr>
          <a:lstStyle>
            <a:lvl1pPr>
              <a:defRPr sz="2700"/>
            </a:lvl1pPr>
          </a:lstStyle>
          <a:p>
            <a:r>
              <a:rPr lang="en-US"/>
              <a:t>Insert QR Code to Survey</a:t>
            </a:r>
          </a:p>
        </p:txBody>
      </p:sp>
      <p:sp>
        <p:nvSpPr>
          <p:cNvPr id="4" name="TextBox 3">
            <a:extLst>
              <a:ext uri="{FF2B5EF4-FFF2-40B4-BE49-F238E27FC236}">
                <a16:creationId xmlns:a16="http://schemas.microsoft.com/office/drawing/2014/main" id="{289DD1E2-8C6C-AD52-685D-0079C5007BA0}"/>
              </a:ext>
            </a:extLst>
          </p:cNvPr>
          <p:cNvSpPr txBox="1"/>
          <p:nvPr userDrawn="1"/>
        </p:nvSpPr>
        <p:spPr>
          <a:xfrm>
            <a:off x="602392" y="1056503"/>
            <a:ext cx="13092987" cy="1384995"/>
          </a:xfrm>
          <a:prstGeom prst="rect">
            <a:avLst/>
          </a:prstGeom>
          <a:noFill/>
        </p:spPr>
        <p:txBody>
          <a:bodyPr wrap="square" rtlCol="0">
            <a:spAutoFit/>
          </a:bodyPr>
          <a:lstStyle/>
          <a:p>
            <a:r>
              <a:rPr lang="en-US" sz="4200" b="0">
                <a:solidFill>
                  <a:schemeClr val="bg1"/>
                </a:solidFill>
                <a:effectLst/>
                <a:latin typeface="Franklin Gothic Medium" panose="020B0603020102020204" pitchFamily="34" charset="0"/>
                <a:ea typeface="Franklin Gothic Book" panose="020B0503020102020204" pitchFamily="34" charset="0"/>
                <a:cs typeface="Franklin Gothic Book" panose="020B0503020102020204" pitchFamily="34" charset="0"/>
              </a:rPr>
              <a:t>Gracias </a:t>
            </a:r>
            <a:r>
              <a:rPr lang="en-US" sz="4200" b="0" err="1">
                <a:solidFill>
                  <a:schemeClr val="bg1"/>
                </a:solidFill>
                <a:effectLst/>
                <a:latin typeface="Franklin Gothic Medium" panose="020B0603020102020204" pitchFamily="34" charset="0"/>
                <a:ea typeface="Franklin Gothic Book" panose="020B0503020102020204" pitchFamily="34" charset="0"/>
                <a:cs typeface="Franklin Gothic Book" panose="020B0503020102020204" pitchFamily="34" charset="0"/>
              </a:rPr>
              <a:t>por</a:t>
            </a:r>
            <a:r>
              <a:rPr lang="en-US" sz="4200" b="0">
                <a:solidFill>
                  <a:schemeClr val="bg1"/>
                </a:solidFill>
                <a:effectLst/>
                <a:latin typeface="Franklin Gothic Medium" panose="020B0603020102020204" pitchFamily="34" charset="0"/>
                <a:ea typeface="Franklin Gothic Book" panose="020B0503020102020204" pitchFamily="34" charset="0"/>
                <a:cs typeface="Franklin Gothic Book" panose="020B0503020102020204" pitchFamily="34" charset="0"/>
              </a:rPr>
              <a:t> </a:t>
            </a:r>
            <a:r>
              <a:rPr lang="en-US" sz="4200" b="0" err="1">
                <a:solidFill>
                  <a:schemeClr val="bg1"/>
                </a:solidFill>
                <a:effectLst/>
                <a:latin typeface="Franklin Gothic Medium" panose="020B0603020102020204" pitchFamily="34" charset="0"/>
                <a:ea typeface="Franklin Gothic Book" panose="020B0503020102020204" pitchFamily="34" charset="0"/>
                <a:cs typeface="Franklin Gothic Book" panose="020B0503020102020204" pitchFamily="34" charset="0"/>
              </a:rPr>
              <a:t>participar</a:t>
            </a:r>
            <a:r>
              <a:rPr lang="en-US" sz="4200" b="0">
                <a:solidFill>
                  <a:schemeClr val="bg1"/>
                </a:solidFill>
                <a:effectLst/>
                <a:latin typeface="Franklin Gothic Medium" panose="020B0603020102020204" pitchFamily="34" charset="0"/>
                <a:ea typeface="Franklin Gothic Book" panose="020B0503020102020204" pitchFamily="34" charset="0"/>
                <a:cs typeface="Franklin Gothic Book" panose="020B0503020102020204" pitchFamily="34" charset="0"/>
              </a:rPr>
              <a:t> </a:t>
            </a:r>
            <a:r>
              <a:rPr lang="en-US" sz="4200" b="0" err="1">
                <a:solidFill>
                  <a:schemeClr val="bg1"/>
                </a:solidFill>
                <a:effectLst/>
                <a:latin typeface="Franklin Gothic Medium" panose="020B0603020102020204" pitchFamily="34" charset="0"/>
                <a:ea typeface="Franklin Gothic Book" panose="020B0503020102020204" pitchFamily="34" charset="0"/>
                <a:cs typeface="Franklin Gothic Book" panose="020B0503020102020204" pitchFamily="34" charset="0"/>
              </a:rPr>
              <a:t>en</a:t>
            </a:r>
            <a:r>
              <a:rPr lang="en-US" sz="4200" b="0">
                <a:solidFill>
                  <a:schemeClr val="bg1"/>
                </a:solidFill>
                <a:effectLst/>
                <a:latin typeface="Franklin Gothic Medium" panose="020B0603020102020204" pitchFamily="34" charset="0"/>
                <a:ea typeface="Franklin Gothic Book" panose="020B0503020102020204" pitchFamily="34" charset="0"/>
                <a:cs typeface="Franklin Gothic Book" panose="020B0503020102020204" pitchFamily="34" charset="0"/>
              </a:rPr>
              <a:t> </a:t>
            </a:r>
            <a:r>
              <a:rPr lang="en-US" sz="4200" b="0" err="1">
                <a:solidFill>
                  <a:schemeClr val="bg1"/>
                </a:solidFill>
                <a:effectLst/>
                <a:latin typeface="Franklin Gothic Medium" panose="020B0603020102020204" pitchFamily="34" charset="0"/>
                <a:ea typeface="Franklin Gothic Book" panose="020B0503020102020204" pitchFamily="34" charset="0"/>
                <a:cs typeface="Franklin Gothic Book" panose="020B0503020102020204" pitchFamily="34" charset="0"/>
              </a:rPr>
              <a:t>este</a:t>
            </a:r>
            <a:r>
              <a:rPr lang="en-US" sz="4200" b="0">
                <a:solidFill>
                  <a:schemeClr val="bg1"/>
                </a:solidFill>
                <a:effectLst/>
                <a:latin typeface="Franklin Gothic Medium" panose="020B0603020102020204" pitchFamily="34" charset="0"/>
                <a:ea typeface="Franklin Gothic Book" panose="020B0503020102020204" pitchFamily="34" charset="0"/>
                <a:cs typeface="Franklin Gothic Book" panose="020B0503020102020204" pitchFamily="34" charset="0"/>
              </a:rPr>
              <a:t> taller con RIPIN. Sus </a:t>
            </a:r>
            <a:r>
              <a:rPr lang="en-US" sz="4200" b="0" err="1">
                <a:solidFill>
                  <a:schemeClr val="bg1"/>
                </a:solidFill>
                <a:effectLst/>
                <a:latin typeface="Franklin Gothic Medium" panose="020B0603020102020204" pitchFamily="34" charset="0"/>
                <a:ea typeface="Franklin Gothic Book" panose="020B0503020102020204" pitchFamily="34" charset="0"/>
                <a:cs typeface="Franklin Gothic Book" panose="020B0503020102020204" pitchFamily="34" charset="0"/>
              </a:rPr>
              <a:t>comentarios</a:t>
            </a:r>
            <a:r>
              <a:rPr lang="en-US" sz="4200" b="0">
                <a:solidFill>
                  <a:schemeClr val="bg1"/>
                </a:solidFill>
                <a:effectLst/>
                <a:latin typeface="Franklin Gothic Medium" panose="020B0603020102020204" pitchFamily="34" charset="0"/>
                <a:ea typeface="Franklin Gothic Book" panose="020B0503020102020204" pitchFamily="34" charset="0"/>
                <a:cs typeface="Franklin Gothic Book" panose="020B0503020102020204" pitchFamily="34" charset="0"/>
              </a:rPr>
              <a:t> son </a:t>
            </a:r>
            <a:r>
              <a:rPr lang="en-US" sz="4200" b="0" err="1">
                <a:solidFill>
                  <a:schemeClr val="bg1"/>
                </a:solidFill>
                <a:effectLst/>
                <a:latin typeface="Franklin Gothic Medium" panose="020B0603020102020204" pitchFamily="34" charset="0"/>
                <a:ea typeface="Franklin Gothic Book" panose="020B0503020102020204" pitchFamily="34" charset="0"/>
                <a:cs typeface="Franklin Gothic Book" panose="020B0503020102020204" pitchFamily="34" charset="0"/>
              </a:rPr>
              <a:t>importantes</a:t>
            </a:r>
            <a:r>
              <a:rPr lang="en-US" sz="4200" b="0">
                <a:solidFill>
                  <a:schemeClr val="bg1"/>
                </a:solidFill>
                <a:effectLst/>
                <a:latin typeface="Franklin Gothic Medium" panose="020B0603020102020204" pitchFamily="34" charset="0"/>
                <a:ea typeface="Franklin Gothic Book" panose="020B0503020102020204" pitchFamily="34" charset="0"/>
                <a:cs typeface="Franklin Gothic Book" panose="020B0503020102020204" pitchFamily="34" charset="0"/>
              </a:rPr>
              <a:t> para nosotros.  </a:t>
            </a:r>
            <a:endParaRPr lang="en-US" sz="420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4266641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RIPIN Dark Backgroun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8972" y="6057901"/>
            <a:ext cx="11658600" cy="1544480"/>
          </a:xfrm>
        </p:spPr>
        <p:txBody>
          <a:bodyPr anchor="b">
            <a:noAutofit/>
          </a:bodyPr>
          <a:lstStyle>
            <a:lvl1pPr algn="l">
              <a:defRPr sz="9000">
                <a:solidFill>
                  <a:schemeClr val="bg1"/>
                </a:solidFill>
              </a:defRPr>
            </a:lvl1pPr>
          </a:lstStyle>
          <a:p>
            <a:r>
              <a:rPr lang="en-US"/>
              <a:t>Click to add title</a:t>
            </a:r>
          </a:p>
        </p:txBody>
      </p:sp>
      <p:sp>
        <p:nvSpPr>
          <p:cNvPr id="3" name="Subtitle 2"/>
          <p:cNvSpPr>
            <a:spLocks noGrp="1"/>
          </p:cNvSpPr>
          <p:nvPr>
            <p:ph type="subTitle" idx="1"/>
          </p:nvPr>
        </p:nvSpPr>
        <p:spPr>
          <a:xfrm>
            <a:off x="918972" y="7684295"/>
            <a:ext cx="9772650" cy="888206"/>
          </a:xfrm>
        </p:spPr>
        <p:txBody>
          <a:bodyPr>
            <a:normAutofit/>
          </a:bodyPr>
          <a:lstStyle>
            <a:lvl1pPr marL="0" indent="0" algn="l">
              <a:buNone/>
              <a:defRPr sz="45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pic>
        <p:nvPicPr>
          <p:cNvPr id="13" name="Picture 12" descr="A picture containing text, clipart&#10;&#10;Description automatically generated">
            <a:extLst>
              <a:ext uri="{FF2B5EF4-FFF2-40B4-BE49-F238E27FC236}">
                <a16:creationId xmlns:a16="http://schemas.microsoft.com/office/drawing/2014/main" id="{102DA76D-29A4-0761-80FA-188C7F642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640" y="2877560"/>
            <a:ext cx="5395314" cy="1325882"/>
          </a:xfrm>
          <a:prstGeom prst="rect">
            <a:avLst/>
          </a:prstGeom>
        </p:spPr>
      </p:pic>
    </p:spTree>
    <p:extLst>
      <p:ext uri="{BB962C8B-B14F-4D97-AF65-F5344CB8AC3E}">
        <p14:creationId xmlns:p14="http://schemas.microsoft.com/office/powerpoint/2010/main" val="354929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5979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2CC4D183-7264-4D23-F706-C1887AAF350E}"/>
              </a:ext>
            </a:extLst>
          </p:cNvPr>
          <p:cNvGrpSpPr/>
          <p:nvPr userDrawn="1"/>
        </p:nvGrpSpPr>
        <p:grpSpPr>
          <a:xfrm>
            <a:off x="1399403" y="1"/>
            <a:ext cx="16888598" cy="9137822"/>
            <a:chOff x="0" y="0"/>
            <a:chExt cx="4419570" cy="2325022"/>
          </a:xfrm>
        </p:grpSpPr>
        <p:sp>
          <p:nvSpPr>
            <p:cNvPr id="6" name="Freeform 3">
              <a:extLst>
                <a:ext uri="{FF2B5EF4-FFF2-40B4-BE49-F238E27FC236}">
                  <a16:creationId xmlns:a16="http://schemas.microsoft.com/office/drawing/2014/main" id="{A56D9854-EA4A-2AC4-0D22-2DA701179D17}"/>
                </a:ext>
              </a:extLst>
            </p:cNvPr>
            <p:cNvSpPr/>
            <p:nvPr/>
          </p:nvSpPr>
          <p:spPr>
            <a:xfrm>
              <a:off x="0" y="0"/>
              <a:ext cx="4419571" cy="2325022"/>
            </a:xfrm>
            <a:custGeom>
              <a:avLst/>
              <a:gdLst/>
              <a:ahLst/>
              <a:cxnLst/>
              <a:rect l="l" t="t" r="r" b="b"/>
              <a:pathLst>
                <a:path w="4419571" h="2325022">
                  <a:moveTo>
                    <a:pt x="0" y="0"/>
                  </a:moveTo>
                  <a:lnTo>
                    <a:pt x="4419571" y="0"/>
                  </a:lnTo>
                  <a:lnTo>
                    <a:pt x="4419571" y="2325022"/>
                  </a:lnTo>
                  <a:lnTo>
                    <a:pt x="0" y="2325022"/>
                  </a:lnTo>
                  <a:close/>
                </a:path>
              </a:pathLst>
            </a:custGeom>
            <a:solidFill>
              <a:srgbClr val="DDF1F0"/>
            </a:solidFill>
          </p:spPr>
        </p:sp>
        <p:sp>
          <p:nvSpPr>
            <p:cNvPr id="7" name="TextBox 4">
              <a:extLst>
                <a:ext uri="{FF2B5EF4-FFF2-40B4-BE49-F238E27FC236}">
                  <a16:creationId xmlns:a16="http://schemas.microsoft.com/office/drawing/2014/main" id="{402F3601-CF85-E0C5-3774-59172A678E0B}"/>
                </a:ext>
              </a:extLst>
            </p:cNvPr>
            <p:cNvSpPr txBox="1"/>
            <p:nvPr/>
          </p:nvSpPr>
          <p:spPr>
            <a:xfrm>
              <a:off x="0" y="-38100"/>
              <a:ext cx="812800" cy="850900"/>
            </a:xfrm>
            <a:prstGeom prst="rect">
              <a:avLst/>
            </a:prstGeom>
          </p:spPr>
          <p:txBody>
            <a:bodyPr lIns="50800" tIns="50800" rIns="50800" bIns="50800" rtlCol="0" anchor="ctr"/>
            <a:lstStyle/>
            <a:p>
              <a:pPr algn="ctr">
                <a:lnSpc>
                  <a:spcPts val="3150"/>
                </a:lnSpc>
              </a:pPr>
              <a:endParaRPr sz="2700"/>
            </a:p>
          </p:txBody>
        </p:sp>
      </p:grpSp>
      <p:sp>
        <p:nvSpPr>
          <p:cNvPr id="8" name="Freeform 5">
            <a:extLst>
              <a:ext uri="{FF2B5EF4-FFF2-40B4-BE49-F238E27FC236}">
                <a16:creationId xmlns:a16="http://schemas.microsoft.com/office/drawing/2014/main" id="{E7E7A94E-EF4D-8FC4-2540-C68E32E27577}"/>
              </a:ext>
            </a:extLst>
          </p:cNvPr>
          <p:cNvSpPr>
            <a:spLocks noChangeAspect="1"/>
          </p:cNvSpPr>
          <p:nvPr userDrawn="1"/>
        </p:nvSpPr>
        <p:spPr>
          <a:xfrm>
            <a:off x="12566822" y="1697627"/>
            <a:ext cx="4998804" cy="5742567"/>
          </a:xfrm>
          <a:custGeom>
            <a:avLst/>
            <a:gdLst/>
            <a:ahLst/>
            <a:cxnLst/>
            <a:rect l="l" t="t" r="r" b="b"/>
            <a:pathLst>
              <a:path w="5113141" h="6450885">
                <a:moveTo>
                  <a:pt x="0" y="0"/>
                </a:moveTo>
                <a:lnTo>
                  <a:pt x="5113141" y="0"/>
                </a:lnTo>
                <a:lnTo>
                  <a:pt x="5113141" y="6450885"/>
                </a:lnTo>
                <a:lnTo>
                  <a:pt x="0" y="6450885"/>
                </a:lnTo>
                <a:lnTo>
                  <a:pt x="0" y="0"/>
                </a:lnTo>
                <a:close/>
              </a:path>
            </a:pathLst>
          </a:custGeom>
          <a:blipFill>
            <a:blip r:embed="rId2"/>
            <a:stretch>
              <a:fillRect t="-9484" b="-9484"/>
            </a:stretch>
          </a:blipFill>
        </p:spPr>
      </p:sp>
      <p:sp>
        <p:nvSpPr>
          <p:cNvPr id="9" name="Freeform 6">
            <a:extLst>
              <a:ext uri="{FF2B5EF4-FFF2-40B4-BE49-F238E27FC236}">
                <a16:creationId xmlns:a16="http://schemas.microsoft.com/office/drawing/2014/main" id="{F318B44F-12E1-7E2B-8580-3C8A698954EA}"/>
              </a:ext>
            </a:extLst>
          </p:cNvPr>
          <p:cNvSpPr>
            <a:spLocks noChangeAspect="1"/>
          </p:cNvSpPr>
          <p:nvPr userDrawn="1"/>
        </p:nvSpPr>
        <p:spPr>
          <a:xfrm>
            <a:off x="7529938" y="9287563"/>
            <a:ext cx="3228125" cy="794804"/>
          </a:xfrm>
          <a:custGeom>
            <a:avLst/>
            <a:gdLst/>
            <a:ahLst/>
            <a:cxnLst/>
            <a:rect l="l" t="t" r="r" b="b"/>
            <a:pathLst>
              <a:path w="3226639" h="794438">
                <a:moveTo>
                  <a:pt x="0" y="0"/>
                </a:moveTo>
                <a:lnTo>
                  <a:pt x="3226638" y="0"/>
                </a:lnTo>
                <a:lnTo>
                  <a:pt x="3226638" y="794438"/>
                </a:lnTo>
                <a:lnTo>
                  <a:pt x="0" y="794438"/>
                </a:lnTo>
                <a:lnTo>
                  <a:pt x="0" y="0"/>
                </a:lnTo>
                <a:close/>
              </a:path>
            </a:pathLst>
          </a:custGeom>
          <a:blipFill>
            <a:blip r:embed="rId3"/>
            <a:stretch>
              <a:fillRect/>
            </a:stretch>
          </a:blipFill>
        </p:spPr>
        <p:txBody>
          <a:bodyPr/>
          <a:lstStyle/>
          <a:p>
            <a:endParaRPr lang="en-US" sz="2700"/>
          </a:p>
        </p:txBody>
      </p:sp>
    </p:spTree>
    <p:extLst>
      <p:ext uri="{BB962C8B-B14F-4D97-AF65-F5344CB8AC3E}">
        <p14:creationId xmlns:p14="http://schemas.microsoft.com/office/powerpoint/2010/main" val="3281207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normAutofit/>
          </a:bodyPr>
          <a:lstStyle>
            <a:lvl1pPr marL="0" indent="0">
              <a:buNone/>
              <a:defRPr sz="45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08480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4883080C-8C92-40B8-A780-CE2B21724DE6}" type="slidenum">
              <a:rPr lang="en-US" smtClean="0"/>
              <a:t>‹#›</a:t>
            </a:fld>
            <a:endParaRPr lang="en-US"/>
          </a:p>
        </p:txBody>
      </p:sp>
    </p:spTree>
    <p:extLst>
      <p:ext uri="{BB962C8B-B14F-4D97-AF65-F5344CB8AC3E}">
        <p14:creationId xmlns:p14="http://schemas.microsoft.com/office/powerpoint/2010/main" val="726838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83856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343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4883080C-8C92-40B8-A780-CE2B21724DE6}" type="slidenum">
              <a:rPr lang="en-US" smtClean="0"/>
              <a:t>‹#›</a:t>
            </a:fld>
            <a:endParaRPr lang="en-US"/>
          </a:p>
        </p:txBody>
      </p:sp>
    </p:spTree>
    <p:extLst>
      <p:ext uri="{BB962C8B-B14F-4D97-AF65-F5344CB8AC3E}">
        <p14:creationId xmlns:p14="http://schemas.microsoft.com/office/powerpoint/2010/main" val="469750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4883080C-8C92-40B8-A780-CE2B21724DE6}" type="slidenum">
              <a:rPr lang="en-US" smtClean="0"/>
              <a:t>‹#›</a:t>
            </a:fld>
            <a:endParaRPr lang="en-US"/>
          </a:p>
        </p:txBody>
      </p:sp>
    </p:spTree>
    <p:extLst>
      <p:ext uri="{BB962C8B-B14F-4D97-AF65-F5344CB8AC3E}">
        <p14:creationId xmlns:p14="http://schemas.microsoft.com/office/powerpoint/2010/main" val="41902542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99CF7-3676-8201-8D4D-5A6C3F0EE1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2583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44B705D4-6285-EBB8-388B-05E1AF743188}"/>
              </a:ext>
            </a:extLst>
          </p:cNvPr>
          <p:cNvPicPr>
            <a:picLocks noChangeAspect="1"/>
          </p:cNvPicPr>
          <p:nvPr/>
        </p:nvPicPr>
        <p:blipFill rotWithShape="1">
          <a:blip r:embed="rId2">
            <a:extLst>
              <a:ext uri="{28A0092B-C50C-407E-A947-70E740481C1C}">
                <a14:useLocalDpi xmlns:a14="http://schemas.microsoft.com/office/drawing/2010/main" val="0"/>
              </a:ext>
            </a:extLst>
          </a:blip>
          <a:srcRect r="42706"/>
          <a:stretch/>
        </p:blipFill>
        <p:spPr>
          <a:xfrm>
            <a:off x="13695380" y="1166033"/>
            <a:ext cx="4592621" cy="7954932"/>
          </a:xfrm>
          <a:prstGeom prst="rect">
            <a:avLst/>
          </a:prstGeom>
        </p:spPr>
      </p:pic>
      <p:sp>
        <p:nvSpPr>
          <p:cNvPr id="2" name="TextBox 1">
            <a:extLst>
              <a:ext uri="{FF2B5EF4-FFF2-40B4-BE49-F238E27FC236}">
                <a16:creationId xmlns:a16="http://schemas.microsoft.com/office/drawing/2014/main" id="{F45C32FD-D950-BEDA-3796-C1CFB4EAE182}"/>
              </a:ext>
            </a:extLst>
          </p:cNvPr>
          <p:cNvSpPr txBox="1"/>
          <p:nvPr userDrawn="1"/>
        </p:nvSpPr>
        <p:spPr>
          <a:xfrm>
            <a:off x="2558910" y="2173610"/>
            <a:ext cx="10863942" cy="1015663"/>
          </a:xfrm>
          <a:prstGeom prst="rect">
            <a:avLst/>
          </a:prstGeom>
          <a:noFill/>
        </p:spPr>
        <p:txBody>
          <a:bodyPr wrap="square" rtlCol="0">
            <a:spAutoFit/>
          </a:bodyPr>
          <a:lstStyle/>
          <a:p>
            <a:pPr>
              <a:defRPr/>
            </a:pPr>
            <a:r>
              <a:rPr lang="en-US" sz="6000" b="1">
                <a:solidFill>
                  <a:srgbClr val="FFC614"/>
                </a:solidFill>
                <a:latin typeface="Franklin Gothic Medium" panose="020B0603020102020204" pitchFamily="34" charset="0"/>
              </a:rPr>
              <a:t>401-270-0101</a:t>
            </a:r>
          </a:p>
        </p:txBody>
      </p:sp>
      <p:sp>
        <p:nvSpPr>
          <p:cNvPr id="3" name="TextBox 2">
            <a:extLst>
              <a:ext uri="{FF2B5EF4-FFF2-40B4-BE49-F238E27FC236}">
                <a16:creationId xmlns:a16="http://schemas.microsoft.com/office/drawing/2014/main" id="{E33444D8-2E2E-6254-0372-B1D604D9268A}"/>
              </a:ext>
            </a:extLst>
          </p:cNvPr>
          <p:cNvSpPr txBox="1"/>
          <p:nvPr userDrawn="1"/>
        </p:nvSpPr>
        <p:spPr>
          <a:xfrm>
            <a:off x="2558911" y="3025375"/>
            <a:ext cx="10058402" cy="1384995"/>
          </a:xfrm>
          <a:prstGeom prst="rect">
            <a:avLst/>
          </a:prstGeom>
          <a:noFill/>
        </p:spPr>
        <p:txBody>
          <a:bodyPr wrap="square" rtlCol="0">
            <a:spAutoFit/>
          </a:bodyPr>
          <a:lstStyle/>
          <a:p>
            <a:pPr>
              <a:defRPr/>
            </a:pPr>
            <a:r>
              <a:rPr lang="en-US" sz="4200" b="1">
                <a:solidFill>
                  <a:srgbClr val="199EAF"/>
                </a:solidFill>
                <a:latin typeface="Franklin Gothic Medium" panose="020B0603020102020204" pitchFamily="34" charset="0"/>
              </a:rPr>
              <a:t>Monday through Friday </a:t>
            </a:r>
          </a:p>
          <a:p>
            <a:pPr>
              <a:defRPr/>
            </a:pPr>
            <a:r>
              <a:rPr lang="en-US" sz="4200" b="1">
                <a:solidFill>
                  <a:srgbClr val="199EAF"/>
                </a:solidFill>
                <a:latin typeface="Franklin Gothic Medium" panose="020B0603020102020204" pitchFamily="34" charset="0"/>
              </a:rPr>
              <a:t>8:00 AM – 5:00 PM</a:t>
            </a:r>
          </a:p>
        </p:txBody>
      </p:sp>
      <p:pic>
        <p:nvPicPr>
          <p:cNvPr id="4" name="Picture 3">
            <a:extLst>
              <a:ext uri="{FF2B5EF4-FFF2-40B4-BE49-F238E27FC236}">
                <a16:creationId xmlns:a16="http://schemas.microsoft.com/office/drawing/2014/main" id="{7586D650-E136-DFB9-3560-FEFFF653C668}"/>
              </a:ext>
            </a:extLst>
          </p:cNvPr>
          <p:cNvPicPr>
            <a:picLocks noChangeAspect="1"/>
          </p:cNvPicPr>
          <p:nvPr userDrawn="1"/>
        </p:nvPicPr>
        <p:blipFill>
          <a:blip r:embed="rId3" cstate="email">
            <a:lum bright="70000" contrast="-70000"/>
            <a:extLst>
              <a:ext uri="{28A0092B-C50C-407E-A947-70E740481C1C}">
                <a14:useLocalDpi xmlns:a14="http://schemas.microsoft.com/office/drawing/2010/main"/>
              </a:ext>
            </a:extLst>
          </a:blip>
          <a:stretch>
            <a:fillRect/>
          </a:stretch>
        </p:blipFill>
        <p:spPr>
          <a:xfrm>
            <a:off x="699531" y="2346811"/>
            <a:ext cx="1954548" cy="1942664"/>
          </a:xfrm>
          <a:prstGeom prst="rect">
            <a:avLst/>
          </a:prstGeom>
        </p:spPr>
      </p:pic>
      <p:pic>
        <p:nvPicPr>
          <p:cNvPr id="5" name="Picture 4">
            <a:extLst>
              <a:ext uri="{FF2B5EF4-FFF2-40B4-BE49-F238E27FC236}">
                <a16:creationId xmlns:a16="http://schemas.microsoft.com/office/drawing/2014/main" id="{9403A807-72A0-7B06-0B93-77635FB36A9F}"/>
              </a:ext>
            </a:extLst>
          </p:cNvPr>
          <p:cNvPicPr>
            <a:picLocks noChangeAspect="1"/>
          </p:cNvPicPr>
          <p:nvPr userDrawn="1"/>
        </p:nvPicPr>
        <p:blipFill>
          <a:blip r:embed="rId4" cstate="email">
            <a:lum bright="70000" contrast="-70000"/>
            <a:extLst>
              <a:ext uri="{28A0092B-C50C-407E-A947-70E740481C1C}">
                <a14:useLocalDpi xmlns:a14="http://schemas.microsoft.com/office/drawing/2010/main"/>
              </a:ext>
            </a:extLst>
          </a:blip>
          <a:stretch>
            <a:fillRect/>
          </a:stretch>
        </p:blipFill>
        <p:spPr>
          <a:xfrm>
            <a:off x="1027802" y="5143501"/>
            <a:ext cx="1298006" cy="1298006"/>
          </a:xfrm>
          <a:prstGeom prst="rect">
            <a:avLst/>
          </a:prstGeom>
        </p:spPr>
      </p:pic>
      <p:sp>
        <p:nvSpPr>
          <p:cNvPr id="7" name="TextBox 6">
            <a:extLst>
              <a:ext uri="{FF2B5EF4-FFF2-40B4-BE49-F238E27FC236}">
                <a16:creationId xmlns:a16="http://schemas.microsoft.com/office/drawing/2014/main" id="{300E3263-91CC-76FF-61A0-40F08F4F1980}"/>
              </a:ext>
            </a:extLst>
          </p:cNvPr>
          <p:cNvSpPr txBox="1"/>
          <p:nvPr userDrawn="1"/>
        </p:nvSpPr>
        <p:spPr>
          <a:xfrm>
            <a:off x="2558910" y="5226926"/>
            <a:ext cx="11484429" cy="1015663"/>
          </a:xfrm>
          <a:prstGeom prst="rect">
            <a:avLst/>
          </a:prstGeom>
          <a:noFill/>
        </p:spPr>
        <p:txBody>
          <a:bodyPr wrap="square" rtlCol="0">
            <a:spAutoFit/>
          </a:bodyPr>
          <a:lstStyle/>
          <a:p>
            <a:pPr>
              <a:defRPr/>
            </a:pPr>
            <a:r>
              <a:rPr lang="en-US" sz="6000" b="1">
                <a:solidFill>
                  <a:prstClr val="white"/>
                </a:solidFill>
                <a:latin typeface="Franklin Gothic Medium" panose="020B0603020102020204" pitchFamily="34" charset="0"/>
              </a:rPr>
              <a:t>info@ripin.org</a:t>
            </a:r>
          </a:p>
        </p:txBody>
      </p:sp>
      <p:sp>
        <p:nvSpPr>
          <p:cNvPr id="9" name="TextBox 8">
            <a:extLst>
              <a:ext uri="{FF2B5EF4-FFF2-40B4-BE49-F238E27FC236}">
                <a16:creationId xmlns:a16="http://schemas.microsoft.com/office/drawing/2014/main" id="{9F96D41F-9B53-5A02-5E4C-282454093C23}"/>
              </a:ext>
            </a:extLst>
          </p:cNvPr>
          <p:cNvSpPr txBox="1"/>
          <p:nvPr userDrawn="1"/>
        </p:nvSpPr>
        <p:spPr>
          <a:xfrm>
            <a:off x="2558910" y="7342790"/>
            <a:ext cx="5169756" cy="553998"/>
          </a:xfrm>
          <a:prstGeom prst="rect">
            <a:avLst/>
          </a:prstGeom>
          <a:noFill/>
        </p:spPr>
        <p:txBody>
          <a:bodyPr wrap="square" rtlCol="0">
            <a:spAutoFit/>
          </a:bodyPr>
          <a:lstStyle/>
          <a:p>
            <a:pPr>
              <a:defRPr/>
            </a:pPr>
            <a:r>
              <a:rPr lang="en-US" sz="3000">
                <a:solidFill>
                  <a:srgbClr val="FFC614"/>
                </a:solidFill>
                <a:latin typeface="Franklin Gothic Medium" panose="020B0603020102020204" pitchFamily="34" charset="0"/>
                <a:ea typeface="Tahoma" panose="020B0604030504040204" pitchFamily="34" charset="0"/>
                <a:cs typeface="Tahoma" panose="020B0604030504040204" pitchFamily="34" charset="0"/>
              </a:rPr>
              <a:t>Facebook</a:t>
            </a:r>
            <a:r>
              <a:rPr lang="en-US" sz="3000">
                <a:solidFill>
                  <a:srgbClr val="FAA61A"/>
                </a:solidFill>
                <a:latin typeface="Franklin Gothic Medium" panose="020B0603020102020204" pitchFamily="34" charset="0"/>
                <a:ea typeface="Tahoma" panose="020B0604030504040204" pitchFamily="34" charset="0"/>
                <a:cs typeface="Tahoma" panose="020B0604030504040204" pitchFamily="34" charset="0"/>
              </a:rPr>
              <a:t>: </a:t>
            </a:r>
            <a:r>
              <a:rPr lang="en-US" sz="3000">
                <a:solidFill>
                  <a:prstClr val="white"/>
                </a:solidFill>
                <a:latin typeface="Franklin Gothic Medium" panose="020B0603020102020204" pitchFamily="34" charset="0"/>
                <a:ea typeface="Tahoma" panose="020B0604030504040204" pitchFamily="34" charset="0"/>
                <a:cs typeface="Tahoma" panose="020B0604030504040204" pitchFamily="34" charset="0"/>
              </a:rPr>
              <a:t>@RIPIN.ORG</a:t>
            </a:r>
          </a:p>
        </p:txBody>
      </p:sp>
      <p:sp>
        <p:nvSpPr>
          <p:cNvPr id="10" name="TextBox 9">
            <a:extLst>
              <a:ext uri="{FF2B5EF4-FFF2-40B4-BE49-F238E27FC236}">
                <a16:creationId xmlns:a16="http://schemas.microsoft.com/office/drawing/2014/main" id="{55B62DEC-B0AC-8D53-7FA3-0F5366ACC458}"/>
              </a:ext>
            </a:extLst>
          </p:cNvPr>
          <p:cNvSpPr txBox="1"/>
          <p:nvPr userDrawn="1"/>
        </p:nvSpPr>
        <p:spPr>
          <a:xfrm>
            <a:off x="2558910" y="6815772"/>
            <a:ext cx="4917504" cy="553998"/>
          </a:xfrm>
          <a:prstGeom prst="rect">
            <a:avLst/>
          </a:prstGeom>
          <a:noFill/>
        </p:spPr>
        <p:txBody>
          <a:bodyPr wrap="square" rtlCol="0">
            <a:spAutoFit/>
          </a:bodyPr>
          <a:lstStyle/>
          <a:p>
            <a:pPr>
              <a:defRPr/>
            </a:pPr>
            <a:r>
              <a:rPr lang="en-US" sz="3000">
                <a:solidFill>
                  <a:srgbClr val="FFC614"/>
                </a:solidFill>
                <a:latin typeface="Franklin Gothic Medium" panose="020B0603020102020204" pitchFamily="34" charset="0"/>
                <a:ea typeface="Tahoma" panose="020B0604030504040204" pitchFamily="34" charset="0"/>
                <a:cs typeface="Tahoma" panose="020B0604030504040204" pitchFamily="34" charset="0"/>
              </a:rPr>
              <a:t>Website: </a:t>
            </a:r>
            <a:r>
              <a:rPr lang="en-US" sz="3000">
                <a:solidFill>
                  <a:prstClr val="white"/>
                </a:solidFill>
                <a:latin typeface="Franklin Gothic Medium" panose="020B0603020102020204" pitchFamily="34" charset="0"/>
                <a:ea typeface="Tahoma" panose="020B0604030504040204" pitchFamily="34" charset="0"/>
                <a:cs typeface="Tahoma" panose="020B0604030504040204" pitchFamily="34" charset="0"/>
              </a:rPr>
              <a:t>ripin.org</a:t>
            </a:r>
          </a:p>
        </p:txBody>
      </p:sp>
      <p:sp>
        <p:nvSpPr>
          <p:cNvPr id="11" name="TextBox 10">
            <a:extLst>
              <a:ext uri="{FF2B5EF4-FFF2-40B4-BE49-F238E27FC236}">
                <a16:creationId xmlns:a16="http://schemas.microsoft.com/office/drawing/2014/main" id="{E50C3315-C85A-7E76-928E-87B9BDBCD10A}"/>
              </a:ext>
            </a:extLst>
          </p:cNvPr>
          <p:cNvSpPr txBox="1"/>
          <p:nvPr userDrawn="1"/>
        </p:nvSpPr>
        <p:spPr>
          <a:xfrm>
            <a:off x="2558911" y="7869808"/>
            <a:ext cx="5986109" cy="553998"/>
          </a:xfrm>
          <a:prstGeom prst="rect">
            <a:avLst/>
          </a:prstGeom>
          <a:noFill/>
        </p:spPr>
        <p:txBody>
          <a:bodyPr wrap="square" rtlCol="0">
            <a:spAutoFit/>
          </a:bodyPr>
          <a:lstStyle/>
          <a:p>
            <a:pPr>
              <a:defRPr/>
            </a:pPr>
            <a:r>
              <a:rPr lang="en-US" sz="3000">
                <a:solidFill>
                  <a:srgbClr val="FFC614"/>
                </a:solidFill>
                <a:latin typeface="Franklin Gothic Medium" panose="020B0603020102020204" pitchFamily="34" charset="0"/>
                <a:ea typeface="Tahoma" panose="020B0604030504040204" pitchFamily="34" charset="0"/>
                <a:cs typeface="Tahoma" panose="020B0604030504040204" pitchFamily="34" charset="0"/>
              </a:rPr>
              <a:t>Twitter/Instagram</a:t>
            </a:r>
            <a:r>
              <a:rPr lang="en-US" sz="3000">
                <a:solidFill>
                  <a:srgbClr val="FAA61A"/>
                </a:solidFill>
                <a:latin typeface="Franklin Gothic Medium" panose="020B0603020102020204" pitchFamily="34" charset="0"/>
                <a:ea typeface="Tahoma" panose="020B0604030504040204" pitchFamily="34" charset="0"/>
                <a:cs typeface="Tahoma" panose="020B0604030504040204" pitchFamily="34" charset="0"/>
              </a:rPr>
              <a:t>: </a:t>
            </a:r>
            <a:r>
              <a:rPr lang="en-US" sz="3000">
                <a:solidFill>
                  <a:prstClr val="white"/>
                </a:solidFill>
                <a:latin typeface="Franklin Gothic Medium" panose="020B0603020102020204" pitchFamily="34" charset="0"/>
                <a:ea typeface="Tahoma" panose="020B0604030504040204" pitchFamily="34" charset="0"/>
                <a:cs typeface="Tahoma" panose="020B0604030504040204" pitchFamily="34" charset="0"/>
              </a:rPr>
              <a:t>@RIPIN_RI</a:t>
            </a:r>
          </a:p>
        </p:txBody>
      </p:sp>
      <p:sp>
        <p:nvSpPr>
          <p:cNvPr id="12" name="TextBox 11">
            <a:extLst>
              <a:ext uri="{FF2B5EF4-FFF2-40B4-BE49-F238E27FC236}">
                <a16:creationId xmlns:a16="http://schemas.microsoft.com/office/drawing/2014/main" id="{CA3255CB-CCBD-A4CA-7F8F-A06D3F8BE703}"/>
              </a:ext>
            </a:extLst>
          </p:cNvPr>
          <p:cNvSpPr txBox="1"/>
          <p:nvPr userDrawn="1"/>
        </p:nvSpPr>
        <p:spPr>
          <a:xfrm>
            <a:off x="1174497" y="377687"/>
            <a:ext cx="9779535" cy="1477328"/>
          </a:xfrm>
          <a:prstGeom prst="rect">
            <a:avLst/>
          </a:prstGeom>
          <a:noFill/>
        </p:spPr>
        <p:txBody>
          <a:bodyPr wrap="square" rtlCol="0">
            <a:spAutoFit/>
          </a:bodyPr>
          <a:lstStyle/>
          <a:p>
            <a:pPr>
              <a:defRPr/>
            </a:pPr>
            <a:r>
              <a:rPr lang="en-US" sz="9000">
                <a:solidFill>
                  <a:prstClr val="white"/>
                </a:solidFill>
                <a:latin typeface="Franklin Gothic Medium" panose="020B0603020102020204" pitchFamily="34" charset="0"/>
              </a:rPr>
              <a:t>Contact Us</a:t>
            </a:r>
          </a:p>
        </p:txBody>
      </p:sp>
      <p:pic>
        <p:nvPicPr>
          <p:cNvPr id="13" name="Graphic 12" descr="Earth globe: Americas with solid fill">
            <a:extLst>
              <a:ext uri="{FF2B5EF4-FFF2-40B4-BE49-F238E27FC236}">
                <a16:creationId xmlns:a16="http://schemas.microsoft.com/office/drawing/2014/main" id="{D3A848D4-6FE6-8B84-1AF2-57B1959DB02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7339" y="6856712"/>
            <a:ext cx="1572321" cy="1572321"/>
          </a:xfrm>
          <a:prstGeom prst="rect">
            <a:avLst/>
          </a:prstGeom>
        </p:spPr>
      </p:pic>
    </p:spTree>
    <p:extLst>
      <p:ext uri="{BB962C8B-B14F-4D97-AF65-F5344CB8AC3E}">
        <p14:creationId xmlns:p14="http://schemas.microsoft.com/office/powerpoint/2010/main" val="38490041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losing Slide Spanish">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44B705D4-6285-EBB8-388B-05E1AF743188}"/>
              </a:ext>
            </a:extLst>
          </p:cNvPr>
          <p:cNvPicPr>
            <a:picLocks noChangeAspect="1"/>
          </p:cNvPicPr>
          <p:nvPr/>
        </p:nvPicPr>
        <p:blipFill rotWithShape="1">
          <a:blip r:embed="rId2">
            <a:extLst>
              <a:ext uri="{28A0092B-C50C-407E-A947-70E740481C1C}">
                <a14:useLocalDpi xmlns:a14="http://schemas.microsoft.com/office/drawing/2010/main" val="0"/>
              </a:ext>
            </a:extLst>
          </a:blip>
          <a:srcRect r="42706"/>
          <a:stretch/>
        </p:blipFill>
        <p:spPr>
          <a:xfrm>
            <a:off x="13695380" y="1166033"/>
            <a:ext cx="4592621" cy="7954932"/>
          </a:xfrm>
          <a:prstGeom prst="rect">
            <a:avLst/>
          </a:prstGeom>
        </p:spPr>
      </p:pic>
      <p:sp>
        <p:nvSpPr>
          <p:cNvPr id="2" name="TextBox 1">
            <a:extLst>
              <a:ext uri="{FF2B5EF4-FFF2-40B4-BE49-F238E27FC236}">
                <a16:creationId xmlns:a16="http://schemas.microsoft.com/office/drawing/2014/main" id="{F45C32FD-D950-BEDA-3796-C1CFB4EAE182}"/>
              </a:ext>
            </a:extLst>
          </p:cNvPr>
          <p:cNvSpPr txBox="1"/>
          <p:nvPr userDrawn="1"/>
        </p:nvSpPr>
        <p:spPr>
          <a:xfrm>
            <a:off x="2558910" y="2173610"/>
            <a:ext cx="10863942" cy="1015663"/>
          </a:xfrm>
          <a:prstGeom prst="rect">
            <a:avLst/>
          </a:prstGeom>
          <a:noFill/>
        </p:spPr>
        <p:txBody>
          <a:bodyPr wrap="square" rtlCol="0">
            <a:spAutoFit/>
          </a:bodyPr>
          <a:lstStyle/>
          <a:p>
            <a:pPr>
              <a:defRPr/>
            </a:pPr>
            <a:r>
              <a:rPr lang="en-US" sz="6000" b="1">
                <a:solidFill>
                  <a:srgbClr val="FFC614"/>
                </a:solidFill>
                <a:latin typeface="Franklin Gothic Medium" panose="020B0603020102020204" pitchFamily="34" charset="0"/>
              </a:rPr>
              <a:t>401-270-0101</a:t>
            </a:r>
          </a:p>
        </p:txBody>
      </p:sp>
      <p:sp>
        <p:nvSpPr>
          <p:cNvPr id="3" name="TextBox 2">
            <a:extLst>
              <a:ext uri="{FF2B5EF4-FFF2-40B4-BE49-F238E27FC236}">
                <a16:creationId xmlns:a16="http://schemas.microsoft.com/office/drawing/2014/main" id="{E33444D8-2E2E-6254-0372-B1D604D9268A}"/>
              </a:ext>
            </a:extLst>
          </p:cNvPr>
          <p:cNvSpPr txBox="1"/>
          <p:nvPr userDrawn="1"/>
        </p:nvSpPr>
        <p:spPr>
          <a:xfrm>
            <a:off x="2558911" y="3025375"/>
            <a:ext cx="10058402" cy="1384995"/>
          </a:xfrm>
          <a:prstGeom prst="rect">
            <a:avLst/>
          </a:prstGeom>
          <a:noFill/>
        </p:spPr>
        <p:txBody>
          <a:bodyPr wrap="square" rtlCol="0">
            <a:spAutoFit/>
          </a:bodyPr>
          <a:lstStyle/>
          <a:p>
            <a:pPr>
              <a:defRPr/>
            </a:pPr>
            <a:r>
              <a:rPr lang="en-US" sz="4200" b="1">
                <a:solidFill>
                  <a:srgbClr val="199EAF"/>
                </a:solidFill>
                <a:latin typeface="Franklin Gothic Medium" panose="020B0603020102020204" pitchFamily="34" charset="0"/>
              </a:rPr>
              <a:t>de Lunes a Viernes</a:t>
            </a:r>
          </a:p>
          <a:p>
            <a:pPr>
              <a:defRPr/>
            </a:pPr>
            <a:r>
              <a:rPr lang="en-US" sz="4200" b="1">
                <a:solidFill>
                  <a:srgbClr val="199EAF"/>
                </a:solidFill>
                <a:latin typeface="Franklin Gothic Medium" panose="020B0603020102020204" pitchFamily="34" charset="0"/>
              </a:rPr>
              <a:t>8:00 AM – 5:00 PM</a:t>
            </a:r>
          </a:p>
        </p:txBody>
      </p:sp>
      <p:pic>
        <p:nvPicPr>
          <p:cNvPr id="4" name="Picture 3">
            <a:extLst>
              <a:ext uri="{FF2B5EF4-FFF2-40B4-BE49-F238E27FC236}">
                <a16:creationId xmlns:a16="http://schemas.microsoft.com/office/drawing/2014/main" id="{7586D650-E136-DFB9-3560-FEFFF653C668}"/>
              </a:ext>
            </a:extLst>
          </p:cNvPr>
          <p:cNvPicPr>
            <a:picLocks noChangeAspect="1"/>
          </p:cNvPicPr>
          <p:nvPr userDrawn="1"/>
        </p:nvPicPr>
        <p:blipFill>
          <a:blip r:embed="rId3" cstate="email">
            <a:lum bright="70000" contrast="-70000"/>
            <a:extLst>
              <a:ext uri="{28A0092B-C50C-407E-A947-70E740481C1C}">
                <a14:useLocalDpi xmlns:a14="http://schemas.microsoft.com/office/drawing/2010/main"/>
              </a:ext>
            </a:extLst>
          </a:blip>
          <a:stretch>
            <a:fillRect/>
          </a:stretch>
        </p:blipFill>
        <p:spPr>
          <a:xfrm>
            <a:off x="699531" y="2346811"/>
            <a:ext cx="1954548" cy="1942664"/>
          </a:xfrm>
          <a:prstGeom prst="rect">
            <a:avLst/>
          </a:prstGeom>
        </p:spPr>
      </p:pic>
      <p:pic>
        <p:nvPicPr>
          <p:cNvPr id="5" name="Picture 4">
            <a:extLst>
              <a:ext uri="{FF2B5EF4-FFF2-40B4-BE49-F238E27FC236}">
                <a16:creationId xmlns:a16="http://schemas.microsoft.com/office/drawing/2014/main" id="{9403A807-72A0-7B06-0B93-77635FB36A9F}"/>
              </a:ext>
            </a:extLst>
          </p:cNvPr>
          <p:cNvPicPr>
            <a:picLocks noChangeAspect="1"/>
          </p:cNvPicPr>
          <p:nvPr userDrawn="1"/>
        </p:nvPicPr>
        <p:blipFill>
          <a:blip r:embed="rId4" cstate="email">
            <a:lum bright="70000" contrast="-70000"/>
            <a:extLst>
              <a:ext uri="{28A0092B-C50C-407E-A947-70E740481C1C}">
                <a14:useLocalDpi xmlns:a14="http://schemas.microsoft.com/office/drawing/2010/main"/>
              </a:ext>
            </a:extLst>
          </a:blip>
          <a:stretch>
            <a:fillRect/>
          </a:stretch>
        </p:blipFill>
        <p:spPr>
          <a:xfrm>
            <a:off x="1027802" y="5143501"/>
            <a:ext cx="1298006" cy="1298006"/>
          </a:xfrm>
          <a:prstGeom prst="rect">
            <a:avLst/>
          </a:prstGeom>
        </p:spPr>
      </p:pic>
      <p:sp>
        <p:nvSpPr>
          <p:cNvPr id="7" name="TextBox 6">
            <a:extLst>
              <a:ext uri="{FF2B5EF4-FFF2-40B4-BE49-F238E27FC236}">
                <a16:creationId xmlns:a16="http://schemas.microsoft.com/office/drawing/2014/main" id="{300E3263-91CC-76FF-61A0-40F08F4F1980}"/>
              </a:ext>
            </a:extLst>
          </p:cNvPr>
          <p:cNvSpPr txBox="1"/>
          <p:nvPr userDrawn="1"/>
        </p:nvSpPr>
        <p:spPr>
          <a:xfrm>
            <a:off x="2558910" y="5226926"/>
            <a:ext cx="11484429" cy="1015663"/>
          </a:xfrm>
          <a:prstGeom prst="rect">
            <a:avLst/>
          </a:prstGeom>
          <a:noFill/>
        </p:spPr>
        <p:txBody>
          <a:bodyPr wrap="square" rtlCol="0">
            <a:spAutoFit/>
          </a:bodyPr>
          <a:lstStyle/>
          <a:p>
            <a:pPr>
              <a:defRPr/>
            </a:pPr>
            <a:r>
              <a:rPr lang="en-US" sz="6000" b="1">
                <a:solidFill>
                  <a:prstClr val="white"/>
                </a:solidFill>
                <a:latin typeface="Franklin Gothic Medium" panose="020B0603020102020204" pitchFamily="34" charset="0"/>
              </a:rPr>
              <a:t>info@ripin.org</a:t>
            </a:r>
          </a:p>
        </p:txBody>
      </p:sp>
      <p:sp>
        <p:nvSpPr>
          <p:cNvPr id="9" name="TextBox 8">
            <a:extLst>
              <a:ext uri="{FF2B5EF4-FFF2-40B4-BE49-F238E27FC236}">
                <a16:creationId xmlns:a16="http://schemas.microsoft.com/office/drawing/2014/main" id="{9F96D41F-9B53-5A02-5E4C-282454093C23}"/>
              </a:ext>
            </a:extLst>
          </p:cNvPr>
          <p:cNvSpPr txBox="1"/>
          <p:nvPr userDrawn="1"/>
        </p:nvSpPr>
        <p:spPr>
          <a:xfrm>
            <a:off x="2558910" y="7342790"/>
            <a:ext cx="5169756" cy="553998"/>
          </a:xfrm>
          <a:prstGeom prst="rect">
            <a:avLst/>
          </a:prstGeom>
          <a:noFill/>
        </p:spPr>
        <p:txBody>
          <a:bodyPr wrap="square" rtlCol="0">
            <a:spAutoFit/>
          </a:bodyPr>
          <a:lstStyle/>
          <a:p>
            <a:pPr>
              <a:defRPr/>
            </a:pPr>
            <a:r>
              <a:rPr lang="en-US" sz="3000">
                <a:solidFill>
                  <a:srgbClr val="FFC614"/>
                </a:solidFill>
                <a:latin typeface="Franklin Gothic Medium" panose="020B0603020102020204" pitchFamily="34" charset="0"/>
                <a:ea typeface="Tahoma" panose="020B0604030504040204" pitchFamily="34" charset="0"/>
                <a:cs typeface="Tahoma" panose="020B0604030504040204" pitchFamily="34" charset="0"/>
              </a:rPr>
              <a:t>Facebook</a:t>
            </a:r>
            <a:r>
              <a:rPr lang="en-US" sz="3000">
                <a:solidFill>
                  <a:srgbClr val="FAA61A"/>
                </a:solidFill>
                <a:latin typeface="Franklin Gothic Medium" panose="020B0603020102020204" pitchFamily="34" charset="0"/>
                <a:ea typeface="Tahoma" panose="020B0604030504040204" pitchFamily="34" charset="0"/>
                <a:cs typeface="Tahoma" panose="020B0604030504040204" pitchFamily="34" charset="0"/>
              </a:rPr>
              <a:t>: </a:t>
            </a:r>
            <a:r>
              <a:rPr lang="en-US" sz="3000">
                <a:solidFill>
                  <a:prstClr val="white"/>
                </a:solidFill>
                <a:latin typeface="Franklin Gothic Medium" panose="020B0603020102020204" pitchFamily="34" charset="0"/>
                <a:ea typeface="Tahoma" panose="020B0604030504040204" pitchFamily="34" charset="0"/>
                <a:cs typeface="Tahoma" panose="020B0604030504040204" pitchFamily="34" charset="0"/>
              </a:rPr>
              <a:t>@RIPIN.ORG</a:t>
            </a:r>
          </a:p>
        </p:txBody>
      </p:sp>
      <p:sp>
        <p:nvSpPr>
          <p:cNvPr id="10" name="TextBox 9">
            <a:extLst>
              <a:ext uri="{FF2B5EF4-FFF2-40B4-BE49-F238E27FC236}">
                <a16:creationId xmlns:a16="http://schemas.microsoft.com/office/drawing/2014/main" id="{55B62DEC-B0AC-8D53-7FA3-0F5366ACC458}"/>
              </a:ext>
            </a:extLst>
          </p:cNvPr>
          <p:cNvSpPr txBox="1"/>
          <p:nvPr userDrawn="1"/>
        </p:nvSpPr>
        <p:spPr>
          <a:xfrm>
            <a:off x="2558910" y="6815772"/>
            <a:ext cx="4917504" cy="553998"/>
          </a:xfrm>
          <a:prstGeom prst="rect">
            <a:avLst/>
          </a:prstGeom>
          <a:noFill/>
        </p:spPr>
        <p:txBody>
          <a:bodyPr wrap="square" rtlCol="0">
            <a:spAutoFit/>
          </a:bodyPr>
          <a:lstStyle/>
          <a:p>
            <a:pPr>
              <a:defRPr/>
            </a:pPr>
            <a:r>
              <a:rPr lang="en-US" sz="3000">
                <a:solidFill>
                  <a:srgbClr val="FFC614"/>
                </a:solidFill>
                <a:latin typeface="Franklin Gothic Medium" panose="020B0603020102020204" pitchFamily="34" charset="0"/>
                <a:ea typeface="Tahoma" panose="020B0604030504040204" pitchFamily="34" charset="0"/>
                <a:cs typeface="Tahoma" panose="020B0604030504040204" pitchFamily="34" charset="0"/>
              </a:rPr>
              <a:t>Sitio Web: </a:t>
            </a:r>
            <a:r>
              <a:rPr lang="en-US" sz="3000">
                <a:solidFill>
                  <a:prstClr val="white"/>
                </a:solidFill>
                <a:latin typeface="Franklin Gothic Medium" panose="020B0603020102020204" pitchFamily="34" charset="0"/>
                <a:ea typeface="Tahoma" panose="020B0604030504040204" pitchFamily="34" charset="0"/>
                <a:cs typeface="Tahoma" panose="020B0604030504040204" pitchFamily="34" charset="0"/>
              </a:rPr>
              <a:t>ripin.org</a:t>
            </a:r>
          </a:p>
        </p:txBody>
      </p:sp>
      <p:sp>
        <p:nvSpPr>
          <p:cNvPr id="11" name="TextBox 10">
            <a:extLst>
              <a:ext uri="{FF2B5EF4-FFF2-40B4-BE49-F238E27FC236}">
                <a16:creationId xmlns:a16="http://schemas.microsoft.com/office/drawing/2014/main" id="{E50C3315-C85A-7E76-928E-87B9BDBCD10A}"/>
              </a:ext>
            </a:extLst>
          </p:cNvPr>
          <p:cNvSpPr txBox="1"/>
          <p:nvPr userDrawn="1"/>
        </p:nvSpPr>
        <p:spPr>
          <a:xfrm>
            <a:off x="2558911" y="7869808"/>
            <a:ext cx="5986109" cy="553998"/>
          </a:xfrm>
          <a:prstGeom prst="rect">
            <a:avLst/>
          </a:prstGeom>
          <a:noFill/>
        </p:spPr>
        <p:txBody>
          <a:bodyPr wrap="square" rtlCol="0">
            <a:spAutoFit/>
          </a:bodyPr>
          <a:lstStyle/>
          <a:p>
            <a:pPr>
              <a:defRPr/>
            </a:pPr>
            <a:r>
              <a:rPr lang="en-US" sz="3000">
                <a:solidFill>
                  <a:srgbClr val="FFC614"/>
                </a:solidFill>
                <a:latin typeface="Franklin Gothic Medium" panose="020B0603020102020204" pitchFamily="34" charset="0"/>
                <a:ea typeface="Tahoma" panose="020B0604030504040204" pitchFamily="34" charset="0"/>
                <a:cs typeface="Tahoma" panose="020B0604030504040204" pitchFamily="34" charset="0"/>
              </a:rPr>
              <a:t>Twitter/Instagram</a:t>
            </a:r>
            <a:r>
              <a:rPr lang="en-US" sz="3000">
                <a:solidFill>
                  <a:srgbClr val="FAA61A"/>
                </a:solidFill>
                <a:latin typeface="Franklin Gothic Medium" panose="020B0603020102020204" pitchFamily="34" charset="0"/>
                <a:ea typeface="Tahoma" panose="020B0604030504040204" pitchFamily="34" charset="0"/>
                <a:cs typeface="Tahoma" panose="020B0604030504040204" pitchFamily="34" charset="0"/>
              </a:rPr>
              <a:t>: </a:t>
            </a:r>
            <a:r>
              <a:rPr lang="en-US" sz="3000">
                <a:solidFill>
                  <a:prstClr val="white"/>
                </a:solidFill>
                <a:latin typeface="Franklin Gothic Medium" panose="020B0603020102020204" pitchFamily="34" charset="0"/>
                <a:ea typeface="Tahoma" panose="020B0604030504040204" pitchFamily="34" charset="0"/>
                <a:cs typeface="Tahoma" panose="020B0604030504040204" pitchFamily="34" charset="0"/>
              </a:rPr>
              <a:t>@RIPIN_RI</a:t>
            </a:r>
          </a:p>
        </p:txBody>
      </p:sp>
      <p:sp>
        <p:nvSpPr>
          <p:cNvPr id="12" name="TextBox 11">
            <a:extLst>
              <a:ext uri="{FF2B5EF4-FFF2-40B4-BE49-F238E27FC236}">
                <a16:creationId xmlns:a16="http://schemas.microsoft.com/office/drawing/2014/main" id="{CA3255CB-CCBD-A4CA-7F8F-A06D3F8BE703}"/>
              </a:ext>
            </a:extLst>
          </p:cNvPr>
          <p:cNvSpPr txBox="1"/>
          <p:nvPr userDrawn="1"/>
        </p:nvSpPr>
        <p:spPr>
          <a:xfrm>
            <a:off x="1174497" y="377687"/>
            <a:ext cx="14554593" cy="1477328"/>
          </a:xfrm>
          <a:prstGeom prst="rect">
            <a:avLst/>
          </a:prstGeom>
          <a:noFill/>
        </p:spPr>
        <p:txBody>
          <a:bodyPr wrap="square" rtlCol="0">
            <a:spAutoFit/>
          </a:bodyPr>
          <a:lstStyle/>
          <a:p>
            <a:pPr>
              <a:defRPr/>
            </a:pPr>
            <a:r>
              <a:rPr lang="en-US" sz="9000" err="1">
                <a:solidFill>
                  <a:prstClr val="white"/>
                </a:solidFill>
                <a:latin typeface="Franklin Gothic Medium" panose="020B0603020102020204" pitchFamily="34" charset="0"/>
              </a:rPr>
              <a:t>Contactános</a:t>
            </a:r>
            <a:endParaRPr lang="en-US" sz="9000">
              <a:solidFill>
                <a:prstClr val="white"/>
              </a:solidFill>
              <a:latin typeface="Franklin Gothic Medium" panose="020B0603020102020204" pitchFamily="34" charset="0"/>
            </a:endParaRPr>
          </a:p>
        </p:txBody>
      </p:sp>
      <p:pic>
        <p:nvPicPr>
          <p:cNvPr id="13" name="Graphic 12" descr="Earth globe: Americas with solid fill">
            <a:extLst>
              <a:ext uri="{FF2B5EF4-FFF2-40B4-BE49-F238E27FC236}">
                <a16:creationId xmlns:a16="http://schemas.microsoft.com/office/drawing/2014/main" id="{D3A848D4-6FE6-8B84-1AF2-57B1959DB02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7339" y="6856712"/>
            <a:ext cx="1572321" cy="1572321"/>
          </a:xfrm>
          <a:prstGeom prst="rect">
            <a:avLst/>
          </a:prstGeom>
        </p:spPr>
      </p:pic>
    </p:spTree>
    <p:extLst>
      <p:ext uri="{BB962C8B-B14F-4D97-AF65-F5344CB8AC3E}">
        <p14:creationId xmlns:p14="http://schemas.microsoft.com/office/powerpoint/2010/main" val="3944119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RIPIN White Sec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6D933-3C60-4E93-9D98-D48C16579A4E}"/>
              </a:ext>
            </a:extLst>
          </p:cNvPr>
          <p:cNvSpPr>
            <a:spLocks noGrp="1"/>
          </p:cNvSpPr>
          <p:nvPr>
            <p:ph type="ctrTitle" hasCustomPrompt="1"/>
          </p:nvPr>
        </p:nvSpPr>
        <p:spPr>
          <a:xfrm>
            <a:off x="2286000" y="1683545"/>
            <a:ext cx="13716000" cy="3581400"/>
          </a:xfrm>
        </p:spPr>
        <p:txBody>
          <a:bodyPr anchor="b"/>
          <a:lstStyle>
            <a:lvl1pPr algn="ctr">
              <a:defRPr sz="9000"/>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CC7BF15F-89CF-7BE2-9E0E-EF31EE50E9A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Tree>
    <p:extLst>
      <p:ext uri="{BB962C8B-B14F-4D97-AF65-F5344CB8AC3E}">
        <p14:creationId xmlns:p14="http://schemas.microsoft.com/office/powerpoint/2010/main" val="42568988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RIPIN Dark Section Title">
    <p:bg>
      <p:bgPr>
        <a:solidFill>
          <a:srgbClr val="004C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6D933-3C60-4E93-9D98-D48C16579A4E}"/>
              </a:ext>
            </a:extLst>
          </p:cNvPr>
          <p:cNvSpPr>
            <a:spLocks noGrp="1"/>
          </p:cNvSpPr>
          <p:nvPr>
            <p:ph type="ctrTitle" hasCustomPrompt="1"/>
          </p:nvPr>
        </p:nvSpPr>
        <p:spPr>
          <a:xfrm>
            <a:off x="2286000" y="1683545"/>
            <a:ext cx="13716000" cy="3581400"/>
          </a:xfrm>
        </p:spPr>
        <p:txBody>
          <a:bodyPr anchor="b"/>
          <a:lstStyle>
            <a:lvl1pPr algn="ctr">
              <a:defRPr sz="90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CC7BF15F-89CF-7BE2-9E0E-EF31EE50E9AD}"/>
              </a:ext>
            </a:extLst>
          </p:cNvPr>
          <p:cNvSpPr>
            <a:spLocks noGrp="1"/>
          </p:cNvSpPr>
          <p:nvPr>
            <p:ph type="subTitle" idx="1"/>
          </p:nvPr>
        </p:nvSpPr>
        <p:spPr>
          <a:xfrm>
            <a:off x="2286000" y="5403057"/>
            <a:ext cx="13716000" cy="2483643"/>
          </a:xfrm>
        </p:spPr>
        <p:txBody>
          <a:bodyPr/>
          <a:lstStyle>
            <a:lvl1pPr marL="0" indent="0" algn="ctr">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Tree>
    <p:extLst>
      <p:ext uri="{BB962C8B-B14F-4D97-AF65-F5344CB8AC3E}">
        <p14:creationId xmlns:p14="http://schemas.microsoft.com/office/powerpoint/2010/main" val="2611873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1_RIPIN Dark Section Title">
    <p:bg>
      <p:bgPr>
        <a:solidFill>
          <a:srgbClr val="004C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6D933-3C60-4E93-9D98-D48C16579A4E}"/>
              </a:ext>
            </a:extLst>
          </p:cNvPr>
          <p:cNvSpPr>
            <a:spLocks noGrp="1"/>
          </p:cNvSpPr>
          <p:nvPr>
            <p:ph type="ctrTitle" hasCustomPrompt="1"/>
          </p:nvPr>
        </p:nvSpPr>
        <p:spPr>
          <a:xfrm>
            <a:off x="2286000" y="1683545"/>
            <a:ext cx="13716000" cy="3581400"/>
          </a:xfrm>
        </p:spPr>
        <p:txBody>
          <a:bodyPr anchor="b"/>
          <a:lstStyle>
            <a:lvl1pPr algn="ctr">
              <a:defRPr sz="90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CC7BF15F-89CF-7BE2-9E0E-EF31EE50E9AD}"/>
              </a:ext>
            </a:extLst>
          </p:cNvPr>
          <p:cNvSpPr>
            <a:spLocks noGrp="1"/>
          </p:cNvSpPr>
          <p:nvPr>
            <p:ph type="subTitle" idx="1"/>
          </p:nvPr>
        </p:nvSpPr>
        <p:spPr>
          <a:xfrm>
            <a:off x="2286000" y="5403057"/>
            <a:ext cx="13716000" cy="2483643"/>
          </a:xfrm>
        </p:spPr>
        <p:txBody>
          <a:bodyPr/>
          <a:lstStyle>
            <a:lvl1pPr marL="0" indent="0" algn="ctr">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pic>
        <p:nvPicPr>
          <p:cNvPr id="5" name="Picture 4" descr="A picture containing text, vector graphics, clipart&#10;&#10;Description automatically generated">
            <a:extLst>
              <a:ext uri="{FF2B5EF4-FFF2-40B4-BE49-F238E27FC236}">
                <a16:creationId xmlns:a16="http://schemas.microsoft.com/office/drawing/2014/main" id="{1EC42389-695F-5396-8373-C4B472CF3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3607" y="9464039"/>
            <a:ext cx="1700787" cy="594362"/>
          </a:xfrm>
          <a:prstGeom prst="rect">
            <a:avLst/>
          </a:prstGeom>
        </p:spPr>
      </p:pic>
    </p:spTree>
    <p:extLst>
      <p:ext uri="{BB962C8B-B14F-4D97-AF65-F5344CB8AC3E}">
        <p14:creationId xmlns:p14="http://schemas.microsoft.com/office/powerpoint/2010/main" val="105139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RIPIN Light Section Title">
    <p:bg>
      <p:bgPr>
        <a:solidFill>
          <a:srgbClr val="DDF1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6D933-3C60-4E93-9D98-D48C16579A4E}"/>
              </a:ext>
            </a:extLst>
          </p:cNvPr>
          <p:cNvSpPr>
            <a:spLocks noGrp="1"/>
          </p:cNvSpPr>
          <p:nvPr>
            <p:ph type="ctrTitle" hasCustomPrompt="1"/>
          </p:nvPr>
        </p:nvSpPr>
        <p:spPr>
          <a:xfrm>
            <a:off x="2286000" y="1683545"/>
            <a:ext cx="13716000" cy="3581400"/>
          </a:xfrm>
        </p:spPr>
        <p:txBody>
          <a:bodyPr anchor="b"/>
          <a:lstStyle>
            <a:lvl1pPr algn="ctr">
              <a:defRPr sz="9000">
                <a:solidFill>
                  <a:srgbClr val="004C45"/>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CC7BF15F-89CF-7BE2-9E0E-EF31EE50E9AD}"/>
              </a:ext>
            </a:extLst>
          </p:cNvPr>
          <p:cNvSpPr>
            <a:spLocks noGrp="1"/>
          </p:cNvSpPr>
          <p:nvPr>
            <p:ph type="subTitle" idx="1"/>
          </p:nvPr>
        </p:nvSpPr>
        <p:spPr>
          <a:xfrm>
            <a:off x="2286000" y="5403057"/>
            <a:ext cx="13716000" cy="2483643"/>
          </a:xfrm>
        </p:spPr>
        <p:txBody>
          <a:bodyPr/>
          <a:lstStyle>
            <a:lvl1pPr marL="0" indent="0" algn="ctr">
              <a:buNone/>
              <a:defRPr sz="3600">
                <a:solidFill>
                  <a:srgbClr val="004C45"/>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Tree>
    <p:extLst>
      <p:ext uri="{BB962C8B-B14F-4D97-AF65-F5344CB8AC3E}">
        <p14:creationId xmlns:p14="http://schemas.microsoft.com/office/powerpoint/2010/main" val="33254347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RIPIN Light2 Section Title">
    <p:bg>
      <p:bgPr>
        <a:solidFill>
          <a:srgbClr val="DDF1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6D933-3C60-4E93-9D98-D48C16579A4E}"/>
              </a:ext>
            </a:extLst>
          </p:cNvPr>
          <p:cNvSpPr>
            <a:spLocks noGrp="1"/>
          </p:cNvSpPr>
          <p:nvPr>
            <p:ph type="ctrTitle" hasCustomPrompt="1"/>
          </p:nvPr>
        </p:nvSpPr>
        <p:spPr>
          <a:xfrm>
            <a:off x="2286000" y="1683545"/>
            <a:ext cx="13716000" cy="3581400"/>
          </a:xfrm>
        </p:spPr>
        <p:txBody>
          <a:bodyPr anchor="b"/>
          <a:lstStyle>
            <a:lvl1pPr algn="ctr">
              <a:defRPr sz="9000">
                <a:solidFill>
                  <a:srgbClr val="009490"/>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CC7BF15F-89CF-7BE2-9E0E-EF31EE50E9AD}"/>
              </a:ext>
            </a:extLst>
          </p:cNvPr>
          <p:cNvSpPr>
            <a:spLocks noGrp="1"/>
          </p:cNvSpPr>
          <p:nvPr>
            <p:ph type="subTitle" idx="1"/>
          </p:nvPr>
        </p:nvSpPr>
        <p:spPr>
          <a:xfrm>
            <a:off x="2286000" y="5403057"/>
            <a:ext cx="13716000" cy="2483643"/>
          </a:xfrm>
        </p:spPr>
        <p:txBody>
          <a:bodyPr/>
          <a:lstStyle>
            <a:lvl1pPr marL="0" indent="0" algn="ctr">
              <a:buNone/>
              <a:defRPr sz="3600">
                <a:solidFill>
                  <a:srgbClr val="009490"/>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Tree>
    <p:extLst>
      <p:ext uri="{BB962C8B-B14F-4D97-AF65-F5344CB8AC3E}">
        <p14:creationId xmlns:p14="http://schemas.microsoft.com/office/powerpoint/2010/main" val="4384159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RIPIN White 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32730-2CA7-5165-DC68-FC326D392214}"/>
              </a:ext>
            </a:extLst>
          </p:cNvPr>
          <p:cNvSpPr>
            <a:spLocks noGrp="1"/>
          </p:cNvSpPr>
          <p:nvPr>
            <p:ph type="title"/>
          </p:nvPr>
        </p:nvSpPr>
        <p:spPr>
          <a:xfrm>
            <a:off x="1247775" y="2564608"/>
            <a:ext cx="15773400" cy="4279106"/>
          </a:xfrm>
        </p:spPr>
        <p:txBody>
          <a:bodyPr anchor="b"/>
          <a:lstStyle>
            <a:lvl1pPr>
              <a:defRPr sz="9000">
                <a:solidFill>
                  <a:srgbClr val="009490"/>
                </a:solidFill>
              </a:defRPr>
            </a:lvl1pPr>
          </a:lstStyle>
          <a:p>
            <a:r>
              <a:rPr lang="en-US"/>
              <a:t>Click to edit Master title style</a:t>
            </a:r>
          </a:p>
        </p:txBody>
      </p:sp>
      <p:sp>
        <p:nvSpPr>
          <p:cNvPr id="3" name="Text Placeholder 2">
            <a:extLst>
              <a:ext uri="{FF2B5EF4-FFF2-40B4-BE49-F238E27FC236}">
                <a16:creationId xmlns:a16="http://schemas.microsoft.com/office/drawing/2014/main" id="{E3E47E16-4568-ACCB-F603-23FBAED1F96B}"/>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809936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RIPIN Light Blue Section">
    <p:bg>
      <p:bgPr>
        <a:solidFill>
          <a:srgbClr val="DDF1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32730-2CA7-5165-DC68-FC326D392214}"/>
              </a:ext>
            </a:extLst>
          </p:cNvPr>
          <p:cNvSpPr>
            <a:spLocks noGrp="1"/>
          </p:cNvSpPr>
          <p:nvPr>
            <p:ph type="title"/>
          </p:nvPr>
        </p:nvSpPr>
        <p:spPr>
          <a:xfrm>
            <a:off x="1247775" y="2564608"/>
            <a:ext cx="15773400" cy="4279106"/>
          </a:xfrm>
        </p:spPr>
        <p:txBody>
          <a:bodyPr anchor="b"/>
          <a:lstStyle>
            <a:lvl1pPr>
              <a:defRPr sz="9000">
                <a:solidFill>
                  <a:srgbClr val="009490"/>
                </a:solidFill>
              </a:defRPr>
            </a:lvl1pPr>
          </a:lstStyle>
          <a:p>
            <a:r>
              <a:rPr lang="en-US"/>
              <a:t>Click to edit Master title style</a:t>
            </a:r>
          </a:p>
        </p:txBody>
      </p:sp>
      <p:sp>
        <p:nvSpPr>
          <p:cNvPr id="3" name="Text Placeholder 2">
            <a:extLst>
              <a:ext uri="{FF2B5EF4-FFF2-40B4-BE49-F238E27FC236}">
                <a16:creationId xmlns:a16="http://schemas.microsoft.com/office/drawing/2014/main" id="{E3E47E16-4568-ACCB-F603-23FBAED1F96B}"/>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45275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RIPIN Dark Section">
    <p:bg>
      <p:bgPr>
        <a:solidFill>
          <a:srgbClr val="004C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32730-2CA7-5165-DC68-FC326D392214}"/>
              </a:ext>
            </a:extLst>
          </p:cNvPr>
          <p:cNvSpPr>
            <a:spLocks noGrp="1"/>
          </p:cNvSpPr>
          <p:nvPr>
            <p:ph type="title"/>
          </p:nvPr>
        </p:nvSpPr>
        <p:spPr>
          <a:xfrm>
            <a:off x="1247775" y="2564608"/>
            <a:ext cx="15773400" cy="4279106"/>
          </a:xfrm>
        </p:spPr>
        <p:txBody>
          <a:bodyPr anchor="b"/>
          <a:lstStyle>
            <a:lvl1pPr>
              <a:defRPr sz="9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3E47E16-4568-ACCB-F603-23FBAED1F96B}"/>
              </a:ext>
            </a:extLst>
          </p:cNvPr>
          <p:cNvSpPr>
            <a:spLocks noGrp="1"/>
          </p:cNvSpPr>
          <p:nvPr>
            <p:ph type="body" idx="1"/>
          </p:nvPr>
        </p:nvSpPr>
        <p:spPr>
          <a:xfrm>
            <a:off x="1247775" y="6884195"/>
            <a:ext cx="15773400" cy="2250281"/>
          </a:xfrm>
        </p:spPr>
        <p:txBody>
          <a:bodyPr/>
          <a:lstStyle>
            <a:lvl1pPr marL="0" indent="0">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pic>
        <p:nvPicPr>
          <p:cNvPr id="4" name="Picture 3" descr="A picture containing text, vector graphics, clipart&#10;&#10;Description automatically generated">
            <a:extLst>
              <a:ext uri="{FF2B5EF4-FFF2-40B4-BE49-F238E27FC236}">
                <a16:creationId xmlns:a16="http://schemas.microsoft.com/office/drawing/2014/main" id="{BAD5DD14-01E2-0F31-A34E-042CA27E80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3607" y="9464039"/>
            <a:ext cx="1700787" cy="594362"/>
          </a:xfrm>
          <a:prstGeom prst="rect">
            <a:avLst/>
          </a:prstGeom>
        </p:spPr>
      </p:pic>
    </p:spTree>
    <p:extLst>
      <p:ext uri="{BB962C8B-B14F-4D97-AF65-F5344CB8AC3E}">
        <p14:creationId xmlns:p14="http://schemas.microsoft.com/office/powerpoint/2010/main" val="6680065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4849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RIPIN Body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15A58"/>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015A58"/>
                </a:solidFill>
              </a:defRPr>
            </a:lvl1pPr>
            <a:lvl2pPr>
              <a:defRPr>
                <a:solidFill>
                  <a:srgbClr val="015A58"/>
                </a:solidFill>
              </a:defRPr>
            </a:lvl2pPr>
            <a:lvl3pPr>
              <a:defRPr>
                <a:solidFill>
                  <a:srgbClr val="015A58"/>
                </a:solidFill>
              </a:defRPr>
            </a:lvl3pPr>
            <a:lvl4pPr>
              <a:defRPr>
                <a:solidFill>
                  <a:srgbClr val="015A58"/>
                </a:solidFill>
              </a:defRPr>
            </a:lvl4pPr>
            <a:lvl5pPr>
              <a:defRPr>
                <a:solidFill>
                  <a:srgbClr val="015A5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777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RIPIN Body Light Blue">
    <p:bg>
      <p:bgPr>
        <a:solidFill>
          <a:srgbClr val="DDF1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15A58"/>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015A58"/>
                </a:solidFill>
              </a:defRPr>
            </a:lvl1pPr>
            <a:lvl2pPr>
              <a:defRPr>
                <a:solidFill>
                  <a:srgbClr val="015A58"/>
                </a:solidFill>
              </a:defRPr>
            </a:lvl2pPr>
            <a:lvl3pPr>
              <a:defRPr>
                <a:solidFill>
                  <a:srgbClr val="015A58"/>
                </a:solidFill>
              </a:defRPr>
            </a:lvl3pPr>
            <a:lvl4pPr>
              <a:defRPr>
                <a:solidFill>
                  <a:srgbClr val="015A58"/>
                </a:solidFill>
              </a:defRPr>
            </a:lvl4pPr>
            <a:lvl5pPr>
              <a:defRPr>
                <a:solidFill>
                  <a:srgbClr val="015A5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16517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RIPIN Body White Two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B8814-3AA4-021E-CB11-A691A74F25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12788F-FA0C-8B01-E2A4-D1388477EF1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33D12B-39CA-1E64-DBF4-E8AB27ACDFC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7811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RIPIN Body Light Blue Two ">
    <p:bg>
      <p:bgPr>
        <a:solidFill>
          <a:srgbClr val="DDF1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B8814-3AA4-021E-CB11-A691A74F25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12788F-FA0C-8B01-E2A4-D1388477EF1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33D12B-39CA-1E64-DBF4-E8AB27ACDFC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70882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RIPIN Whit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DD9CD-3C54-5D39-E2AB-0C7A0735D7D7}"/>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F74AE-591C-5446-1DC0-91661C7C315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41755E6-FFC6-E125-71AE-403E218FCD2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2D8A01-8C37-24A7-B788-4A50F95644B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99F9497-37A7-CE2A-30ED-BCDAD37F6566}"/>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443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RIPIN Whit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61A18-606C-000D-BC3C-B78AD298AE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1643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RIPIN Light Blue Title Only">
    <p:bg>
      <p:bgPr>
        <a:solidFill>
          <a:srgbClr val="DDF1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61A18-606C-000D-BC3C-B78AD298AE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18543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RIPIN Whi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1333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RIPIN Light Blue Blank">
    <p:bg>
      <p:bgPr>
        <a:solidFill>
          <a:srgbClr val="DDF1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9236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RIPIN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4158C-1083-6313-BC89-DF65CE055B8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7895469-DB8E-03FF-07F6-2AAB9B84CEC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2FC741-2488-14F8-AF54-7AC0BDCA584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Tree>
    <p:extLst>
      <p:ext uri="{BB962C8B-B14F-4D97-AF65-F5344CB8AC3E}">
        <p14:creationId xmlns:p14="http://schemas.microsoft.com/office/powerpoint/2010/main" val="35565534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RIPIN 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2ABC1-E88D-B96D-8F12-6098147FBC5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9276ADE-E7DD-8475-EE19-6D94A1A21D7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4E0038AA-B8EF-17B2-2EEC-CD9A039E992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Tree>
    <p:extLst>
      <p:ext uri="{BB962C8B-B14F-4D97-AF65-F5344CB8AC3E}">
        <p14:creationId xmlns:p14="http://schemas.microsoft.com/office/powerpoint/2010/main" val="3989327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RIPIN En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8972" y="6057901"/>
            <a:ext cx="11658600" cy="1544480"/>
          </a:xfrm>
        </p:spPr>
        <p:txBody>
          <a:bodyPr anchor="b">
            <a:noAutofit/>
          </a:bodyPr>
          <a:lstStyle>
            <a:lvl1pPr algn="l">
              <a:defRPr sz="9000">
                <a:solidFill>
                  <a:schemeClr val="bg1"/>
                </a:solidFill>
              </a:defRPr>
            </a:lvl1pPr>
          </a:lstStyle>
          <a:p>
            <a:r>
              <a:rPr lang="en-US"/>
              <a:t>Click to add title</a:t>
            </a:r>
          </a:p>
        </p:txBody>
      </p:sp>
      <p:sp>
        <p:nvSpPr>
          <p:cNvPr id="3" name="Subtitle 2"/>
          <p:cNvSpPr>
            <a:spLocks noGrp="1"/>
          </p:cNvSpPr>
          <p:nvPr>
            <p:ph type="subTitle" idx="1"/>
          </p:nvPr>
        </p:nvSpPr>
        <p:spPr>
          <a:xfrm>
            <a:off x="918972" y="7684295"/>
            <a:ext cx="9772650" cy="888206"/>
          </a:xfrm>
        </p:spPr>
        <p:txBody>
          <a:bodyPr>
            <a:normAutofit/>
          </a:bodyPr>
          <a:lstStyle>
            <a:lvl1pPr marL="0" indent="0" algn="l">
              <a:buNone/>
              <a:defRPr sz="45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pic>
        <p:nvPicPr>
          <p:cNvPr id="13" name="Picture 12" descr="A picture containing text, clipart&#10;&#10;Description automatically generated">
            <a:extLst>
              <a:ext uri="{FF2B5EF4-FFF2-40B4-BE49-F238E27FC236}">
                <a16:creationId xmlns:a16="http://schemas.microsoft.com/office/drawing/2014/main" id="{102DA76D-29A4-0761-80FA-188C7F642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640" y="2877560"/>
            <a:ext cx="5395314" cy="1325882"/>
          </a:xfrm>
          <a:prstGeom prst="rect">
            <a:avLst/>
          </a:prstGeom>
        </p:spPr>
      </p:pic>
    </p:spTree>
    <p:extLst>
      <p:ext uri="{BB962C8B-B14F-4D97-AF65-F5344CB8AC3E}">
        <p14:creationId xmlns:p14="http://schemas.microsoft.com/office/powerpoint/2010/main" val="13490451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23"/>
        <p:cNvGrpSpPr/>
        <p:nvPr/>
      </p:nvGrpSpPr>
      <p:grpSpPr>
        <a:xfrm>
          <a:off x="0" y="0"/>
          <a:ext cx="0" cy="0"/>
          <a:chOff x="0" y="0"/>
          <a:chExt cx="0" cy="0"/>
        </a:xfrm>
      </p:grpSpPr>
      <p:sp>
        <p:nvSpPr>
          <p:cNvPr id="224" name="Google Shape;224;g100ffad267d_0_292"/>
          <p:cNvSpPr>
            <a:spLocks noGrp="1"/>
          </p:cNvSpPr>
          <p:nvPr>
            <p:ph type="pic" idx="2"/>
          </p:nvPr>
        </p:nvSpPr>
        <p:spPr>
          <a:xfrm>
            <a:off x="0" y="0"/>
            <a:ext cx="18288000" cy="10287000"/>
          </a:xfrm>
          <a:prstGeom prst="rect">
            <a:avLst/>
          </a:prstGeom>
          <a:solidFill>
            <a:srgbClr val="F2F2F2"/>
          </a:solidFill>
          <a:ln>
            <a:noFill/>
          </a:ln>
        </p:spPr>
      </p:sp>
    </p:spTree>
    <p:extLst>
      <p:ext uri="{BB962C8B-B14F-4D97-AF65-F5344CB8AC3E}">
        <p14:creationId xmlns:p14="http://schemas.microsoft.com/office/powerpoint/2010/main" val="1821875540"/>
      </p:ext>
    </p:extLst>
  </p:cSld>
  <p:clrMapOvr>
    <a:masterClrMapping/>
  </p:clrMapOvr>
  <p:transition spd="slow">
    <p:push/>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25"/>
        <p:cNvGrpSpPr/>
        <p:nvPr/>
      </p:nvGrpSpPr>
      <p:grpSpPr>
        <a:xfrm>
          <a:off x="0" y="0"/>
          <a:ext cx="0" cy="0"/>
          <a:chOff x="0" y="0"/>
          <a:chExt cx="0" cy="0"/>
        </a:xfrm>
      </p:grpSpPr>
      <p:sp>
        <p:nvSpPr>
          <p:cNvPr id="226" name="Google Shape;226;g100ffad267d_0_294"/>
          <p:cNvSpPr>
            <a:spLocks noGrp="1"/>
          </p:cNvSpPr>
          <p:nvPr>
            <p:ph type="pic" idx="2"/>
          </p:nvPr>
        </p:nvSpPr>
        <p:spPr>
          <a:xfrm>
            <a:off x="1348247" y="1259006"/>
            <a:ext cx="9167850" cy="7001100"/>
          </a:xfrm>
          <a:prstGeom prst="rect">
            <a:avLst/>
          </a:prstGeom>
          <a:solidFill>
            <a:srgbClr val="F2F2F2"/>
          </a:solidFill>
          <a:ln>
            <a:noFill/>
          </a:ln>
        </p:spPr>
      </p:sp>
    </p:spTree>
    <p:extLst>
      <p:ext uri="{BB962C8B-B14F-4D97-AF65-F5344CB8AC3E}">
        <p14:creationId xmlns:p14="http://schemas.microsoft.com/office/powerpoint/2010/main" val="12310546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227"/>
        <p:cNvGrpSpPr/>
        <p:nvPr/>
      </p:nvGrpSpPr>
      <p:grpSpPr>
        <a:xfrm>
          <a:off x="0" y="0"/>
          <a:ext cx="0" cy="0"/>
          <a:chOff x="0" y="0"/>
          <a:chExt cx="0" cy="0"/>
        </a:xfrm>
      </p:grpSpPr>
      <p:sp>
        <p:nvSpPr>
          <p:cNvPr id="228" name="Google Shape;228;g100ffad267d_0_296"/>
          <p:cNvSpPr txBox="1">
            <a:spLocks noGrp="1"/>
          </p:cNvSpPr>
          <p:nvPr>
            <p:ph type="body" idx="1"/>
          </p:nvPr>
        </p:nvSpPr>
        <p:spPr>
          <a:xfrm>
            <a:off x="4722398" y="1712366"/>
            <a:ext cx="8843400" cy="1371600"/>
          </a:xfrm>
          <a:prstGeom prst="rect">
            <a:avLst/>
          </a:prstGeom>
          <a:noFill/>
          <a:ln>
            <a:noFill/>
          </a:ln>
        </p:spPr>
        <p:txBody>
          <a:bodyPr spcFirstLastPara="1" wrap="square" lIns="91425" tIns="45700" rIns="91425" bIns="45700" anchor="ctr" anchorCtr="0">
            <a:normAutofit/>
          </a:bodyPr>
          <a:lstStyle>
            <a:lvl1pPr marL="685800" lvl="0" indent="-342900" algn="ctr" rtl="0">
              <a:lnSpc>
                <a:spcPct val="100000"/>
              </a:lnSpc>
              <a:spcBef>
                <a:spcPts val="1500"/>
              </a:spcBef>
              <a:spcAft>
                <a:spcPts val="0"/>
              </a:spcAft>
              <a:buClr>
                <a:schemeClr val="accent1"/>
              </a:buClr>
              <a:buSzPts val="4400"/>
              <a:buNone/>
              <a:defRPr sz="6600" b="1">
                <a:solidFill>
                  <a:schemeClr val="accent1"/>
                </a:solidFill>
                <a:latin typeface="Montserrat"/>
                <a:ea typeface="Montserrat"/>
                <a:cs typeface="Montserrat"/>
                <a:sym typeface="Montserrat"/>
              </a:defRPr>
            </a:lvl1pPr>
            <a:lvl2pPr marL="1371600" lvl="1" indent="-514350" algn="l" rtl="0">
              <a:lnSpc>
                <a:spcPct val="90000"/>
              </a:lnSpc>
              <a:spcBef>
                <a:spcPts val="750"/>
              </a:spcBef>
              <a:spcAft>
                <a:spcPts val="0"/>
              </a:spcAft>
              <a:buClr>
                <a:schemeClr val="dk1"/>
              </a:buClr>
              <a:buSzPts val="1800"/>
              <a:buChar char="•"/>
              <a:defRPr/>
            </a:lvl2pPr>
            <a:lvl3pPr marL="2057400" lvl="2" indent="-514350" algn="l" rtl="0">
              <a:lnSpc>
                <a:spcPct val="90000"/>
              </a:lnSpc>
              <a:spcBef>
                <a:spcPts val="750"/>
              </a:spcBef>
              <a:spcAft>
                <a:spcPts val="0"/>
              </a:spcAft>
              <a:buClr>
                <a:schemeClr val="dk1"/>
              </a:buClr>
              <a:buSzPts val="1800"/>
              <a:buChar char="•"/>
              <a:defRPr/>
            </a:lvl3pPr>
            <a:lvl4pPr marL="2743200" lvl="3" indent="-514350" algn="l" rtl="0">
              <a:lnSpc>
                <a:spcPct val="90000"/>
              </a:lnSpc>
              <a:spcBef>
                <a:spcPts val="750"/>
              </a:spcBef>
              <a:spcAft>
                <a:spcPts val="0"/>
              </a:spcAft>
              <a:buClr>
                <a:schemeClr val="dk1"/>
              </a:buClr>
              <a:buSzPts val="1800"/>
              <a:buChar char="•"/>
              <a:defRPr/>
            </a:lvl4pPr>
            <a:lvl5pPr marL="3429000" lvl="4" indent="-514350" algn="l" rtl="0">
              <a:lnSpc>
                <a:spcPct val="90000"/>
              </a:lnSpc>
              <a:spcBef>
                <a:spcPts val="750"/>
              </a:spcBef>
              <a:spcAft>
                <a:spcPts val="0"/>
              </a:spcAft>
              <a:buClr>
                <a:schemeClr val="dk1"/>
              </a:buClr>
              <a:buSzPts val="1800"/>
              <a:buChar char="•"/>
              <a:defRPr/>
            </a:lvl5pPr>
            <a:lvl6pPr marL="4114800" lvl="5" indent="-514350" algn="l" rtl="0">
              <a:lnSpc>
                <a:spcPct val="90000"/>
              </a:lnSpc>
              <a:spcBef>
                <a:spcPts val="750"/>
              </a:spcBef>
              <a:spcAft>
                <a:spcPts val="0"/>
              </a:spcAft>
              <a:buClr>
                <a:schemeClr val="dk1"/>
              </a:buClr>
              <a:buSzPts val="1800"/>
              <a:buChar char="•"/>
              <a:defRPr/>
            </a:lvl6pPr>
            <a:lvl7pPr marL="4800600" lvl="6" indent="-514350" algn="l" rtl="0">
              <a:lnSpc>
                <a:spcPct val="90000"/>
              </a:lnSpc>
              <a:spcBef>
                <a:spcPts val="750"/>
              </a:spcBef>
              <a:spcAft>
                <a:spcPts val="0"/>
              </a:spcAft>
              <a:buClr>
                <a:schemeClr val="dk1"/>
              </a:buClr>
              <a:buSzPts val="1800"/>
              <a:buChar char="•"/>
              <a:defRPr/>
            </a:lvl7pPr>
            <a:lvl8pPr marL="5486400" lvl="7" indent="-514350" algn="l" rtl="0">
              <a:lnSpc>
                <a:spcPct val="90000"/>
              </a:lnSpc>
              <a:spcBef>
                <a:spcPts val="750"/>
              </a:spcBef>
              <a:spcAft>
                <a:spcPts val="0"/>
              </a:spcAft>
              <a:buClr>
                <a:schemeClr val="dk1"/>
              </a:buClr>
              <a:buSzPts val="1800"/>
              <a:buChar char="•"/>
              <a:defRPr/>
            </a:lvl8pPr>
            <a:lvl9pPr marL="6172200" lvl="8" indent="-514350" algn="l" rtl="0">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5008316"/>
      </p:ext>
    </p:extLst>
  </p:cSld>
  <p:clrMapOvr>
    <a:masterClrMapping/>
  </p:clrMapOvr>
  <p:transition spd="slow">
    <p:push/>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229"/>
        <p:cNvGrpSpPr/>
        <p:nvPr/>
      </p:nvGrpSpPr>
      <p:grpSpPr>
        <a:xfrm>
          <a:off x="0" y="0"/>
          <a:ext cx="0" cy="0"/>
          <a:chOff x="0" y="0"/>
          <a:chExt cx="0" cy="0"/>
        </a:xfrm>
      </p:grpSpPr>
      <p:sp>
        <p:nvSpPr>
          <p:cNvPr id="230" name="Google Shape;230;g100ffad267d_0_298"/>
          <p:cNvSpPr>
            <a:spLocks noGrp="1"/>
          </p:cNvSpPr>
          <p:nvPr>
            <p:ph type="pic" idx="2"/>
          </p:nvPr>
        </p:nvSpPr>
        <p:spPr>
          <a:xfrm>
            <a:off x="1733550" y="1574963"/>
            <a:ext cx="2502900" cy="2502900"/>
          </a:xfrm>
          <a:prstGeom prst="rect">
            <a:avLst/>
          </a:prstGeom>
          <a:solidFill>
            <a:srgbClr val="F2F2F2"/>
          </a:solidFill>
          <a:ln>
            <a:noFill/>
          </a:ln>
        </p:spPr>
      </p:sp>
      <p:sp>
        <p:nvSpPr>
          <p:cNvPr id="231" name="Google Shape;231;g100ffad267d_0_298"/>
          <p:cNvSpPr>
            <a:spLocks noGrp="1"/>
          </p:cNvSpPr>
          <p:nvPr>
            <p:ph type="pic" idx="3"/>
          </p:nvPr>
        </p:nvSpPr>
        <p:spPr>
          <a:xfrm>
            <a:off x="1732797" y="4084022"/>
            <a:ext cx="2502900" cy="2502900"/>
          </a:xfrm>
          <a:prstGeom prst="rect">
            <a:avLst/>
          </a:prstGeom>
          <a:solidFill>
            <a:srgbClr val="F2F2F2"/>
          </a:solidFill>
          <a:ln>
            <a:noFill/>
          </a:ln>
        </p:spPr>
      </p:sp>
      <p:sp>
        <p:nvSpPr>
          <p:cNvPr id="232" name="Google Shape;232;g100ffad267d_0_298"/>
          <p:cNvSpPr>
            <a:spLocks noGrp="1"/>
          </p:cNvSpPr>
          <p:nvPr>
            <p:ph type="pic" idx="4"/>
          </p:nvPr>
        </p:nvSpPr>
        <p:spPr>
          <a:xfrm>
            <a:off x="4244739" y="4084022"/>
            <a:ext cx="2502900" cy="2502900"/>
          </a:xfrm>
          <a:prstGeom prst="rect">
            <a:avLst/>
          </a:prstGeom>
          <a:solidFill>
            <a:srgbClr val="F2F2F2"/>
          </a:solidFill>
          <a:ln>
            <a:noFill/>
          </a:ln>
        </p:spPr>
      </p:sp>
      <p:sp>
        <p:nvSpPr>
          <p:cNvPr id="233" name="Google Shape;233;g100ffad267d_0_298"/>
          <p:cNvSpPr>
            <a:spLocks noGrp="1"/>
          </p:cNvSpPr>
          <p:nvPr>
            <p:ph type="pic" idx="5"/>
          </p:nvPr>
        </p:nvSpPr>
        <p:spPr>
          <a:xfrm>
            <a:off x="6751466" y="4084022"/>
            <a:ext cx="2502900" cy="2502900"/>
          </a:xfrm>
          <a:prstGeom prst="rect">
            <a:avLst/>
          </a:prstGeom>
          <a:solidFill>
            <a:srgbClr val="F2F2F2"/>
          </a:solidFill>
          <a:ln>
            <a:noFill/>
          </a:ln>
        </p:spPr>
      </p:sp>
      <p:sp>
        <p:nvSpPr>
          <p:cNvPr id="234" name="Google Shape;234;g100ffad267d_0_298"/>
          <p:cNvSpPr>
            <a:spLocks noGrp="1"/>
          </p:cNvSpPr>
          <p:nvPr>
            <p:ph type="pic" idx="6"/>
          </p:nvPr>
        </p:nvSpPr>
        <p:spPr>
          <a:xfrm>
            <a:off x="1738013" y="6592880"/>
            <a:ext cx="2502900" cy="2502900"/>
          </a:xfrm>
          <a:prstGeom prst="rect">
            <a:avLst/>
          </a:prstGeom>
          <a:solidFill>
            <a:srgbClr val="F2F2F2"/>
          </a:solidFill>
          <a:ln>
            <a:noFill/>
          </a:ln>
        </p:spPr>
      </p:sp>
      <p:sp>
        <p:nvSpPr>
          <p:cNvPr id="235" name="Google Shape;235;g100ffad267d_0_298"/>
          <p:cNvSpPr>
            <a:spLocks noGrp="1"/>
          </p:cNvSpPr>
          <p:nvPr>
            <p:ph type="pic" idx="7"/>
          </p:nvPr>
        </p:nvSpPr>
        <p:spPr>
          <a:xfrm>
            <a:off x="4249955" y="6592880"/>
            <a:ext cx="2502900" cy="2502900"/>
          </a:xfrm>
          <a:prstGeom prst="rect">
            <a:avLst/>
          </a:prstGeom>
          <a:solidFill>
            <a:srgbClr val="F2F2F2"/>
          </a:solidFill>
          <a:ln>
            <a:noFill/>
          </a:ln>
        </p:spPr>
      </p:sp>
      <p:sp>
        <p:nvSpPr>
          <p:cNvPr id="236" name="Google Shape;236;g100ffad267d_0_298"/>
          <p:cNvSpPr>
            <a:spLocks noGrp="1"/>
          </p:cNvSpPr>
          <p:nvPr>
            <p:ph type="pic" idx="8"/>
          </p:nvPr>
        </p:nvSpPr>
        <p:spPr>
          <a:xfrm>
            <a:off x="6756681" y="6592880"/>
            <a:ext cx="2502900" cy="2502900"/>
          </a:xfrm>
          <a:prstGeom prst="rect">
            <a:avLst/>
          </a:prstGeom>
          <a:solidFill>
            <a:srgbClr val="F2F2F2"/>
          </a:solidFill>
          <a:ln>
            <a:noFill/>
          </a:ln>
        </p:spPr>
      </p:sp>
      <p:sp>
        <p:nvSpPr>
          <p:cNvPr id="237" name="Google Shape;237;g100ffad267d_0_298"/>
          <p:cNvSpPr>
            <a:spLocks noGrp="1"/>
          </p:cNvSpPr>
          <p:nvPr>
            <p:ph type="pic" idx="9"/>
          </p:nvPr>
        </p:nvSpPr>
        <p:spPr>
          <a:xfrm>
            <a:off x="4246322" y="1573437"/>
            <a:ext cx="2502900" cy="2502900"/>
          </a:xfrm>
          <a:prstGeom prst="rect">
            <a:avLst/>
          </a:prstGeom>
          <a:solidFill>
            <a:srgbClr val="F2F2F2"/>
          </a:solidFill>
          <a:ln>
            <a:noFill/>
          </a:ln>
        </p:spPr>
      </p:sp>
      <p:sp>
        <p:nvSpPr>
          <p:cNvPr id="238" name="Google Shape;238;g100ffad267d_0_298"/>
          <p:cNvSpPr>
            <a:spLocks noGrp="1"/>
          </p:cNvSpPr>
          <p:nvPr>
            <p:ph type="pic" idx="13"/>
          </p:nvPr>
        </p:nvSpPr>
        <p:spPr>
          <a:xfrm>
            <a:off x="6754314" y="1573437"/>
            <a:ext cx="2502900" cy="2502900"/>
          </a:xfrm>
          <a:prstGeom prst="rect">
            <a:avLst/>
          </a:prstGeom>
          <a:solidFill>
            <a:srgbClr val="F2F2F2"/>
          </a:solidFill>
          <a:ln>
            <a:noFill/>
          </a:ln>
        </p:spPr>
      </p:sp>
      <p:sp>
        <p:nvSpPr>
          <p:cNvPr id="239" name="Google Shape;239;g100ffad267d_0_298"/>
          <p:cNvSpPr txBox="1">
            <a:spLocks noGrp="1"/>
          </p:cNvSpPr>
          <p:nvPr>
            <p:ph type="body" idx="1"/>
          </p:nvPr>
        </p:nvSpPr>
        <p:spPr>
          <a:xfrm>
            <a:off x="10820399" y="2738343"/>
            <a:ext cx="6541200" cy="1371600"/>
          </a:xfrm>
          <a:prstGeom prst="rect">
            <a:avLst/>
          </a:prstGeom>
          <a:noFill/>
          <a:ln>
            <a:noFill/>
          </a:ln>
        </p:spPr>
        <p:txBody>
          <a:bodyPr spcFirstLastPara="1" wrap="square" lIns="91425" tIns="45700" rIns="91425" bIns="45700" anchor="ctr" anchorCtr="0">
            <a:normAutofit/>
          </a:bodyPr>
          <a:lstStyle>
            <a:lvl1pPr marL="685800" lvl="0" indent="-342900" algn="l" rtl="0">
              <a:lnSpc>
                <a:spcPct val="100000"/>
              </a:lnSpc>
              <a:spcBef>
                <a:spcPts val="1500"/>
              </a:spcBef>
              <a:spcAft>
                <a:spcPts val="0"/>
              </a:spcAft>
              <a:buClr>
                <a:schemeClr val="accent1"/>
              </a:buClr>
              <a:buSzPts val="4400"/>
              <a:buNone/>
              <a:defRPr sz="6600" b="1">
                <a:solidFill>
                  <a:schemeClr val="accent1"/>
                </a:solidFill>
                <a:latin typeface="Montserrat"/>
                <a:ea typeface="Montserrat"/>
                <a:cs typeface="Montserrat"/>
                <a:sym typeface="Montserrat"/>
              </a:defRPr>
            </a:lvl1pPr>
            <a:lvl2pPr marL="1371600" lvl="1" indent="-514350" algn="l" rtl="0">
              <a:lnSpc>
                <a:spcPct val="90000"/>
              </a:lnSpc>
              <a:spcBef>
                <a:spcPts val="750"/>
              </a:spcBef>
              <a:spcAft>
                <a:spcPts val="0"/>
              </a:spcAft>
              <a:buClr>
                <a:schemeClr val="dk1"/>
              </a:buClr>
              <a:buSzPts val="1800"/>
              <a:buChar char="•"/>
              <a:defRPr/>
            </a:lvl2pPr>
            <a:lvl3pPr marL="2057400" lvl="2" indent="-514350" algn="l" rtl="0">
              <a:lnSpc>
                <a:spcPct val="90000"/>
              </a:lnSpc>
              <a:spcBef>
                <a:spcPts val="750"/>
              </a:spcBef>
              <a:spcAft>
                <a:spcPts val="0"/>
              </a:spcAft>
              <a:buClr>
                <a:schemeClr val="dk1"/>
              </a:buClr>
              <a:buSzPts val="1800"/>
              <a:buChar char="•"/>
              <a:defRPr/>
            </a:lvl3pPr>
            <a:lvl4pPr marL="2743200" lvl="3" indent="-514350" algn="l" rtl="0">
              <a:lnSpc>
                <a:spcPct val="90000"/>
              </a:lnSpc>
              <a:spcBef>
                <a:spcPts val="750"/>
              </a:spcBef>
              <a:spcAft>
                <a:spcPts val="0"/>
              </a:spcAft>
              <a:buClr>
                <a:schemeClr val="dk1"/>
              </a:buClr>
              <a:buSzPts val="1800"/>
              <a:buChar char="•"/>
              <a:defRPr/>
            </a:lvl4pPr>
            <a:lvl5pPr marL="3429000" lvl="4" indent="-514350" algn="l" rtl="0">
              <a:lnSpc>
                <a:spcPct val="90000"/>
              </a:lnSpc>
              <a:spcBef>
                <a:spcPts val="750"/>
              </a:spcBef>
              <a:spcAft>
                <a:spcPts val="0"/>
              </a:spcAft>
              <a:buClr>
                <a:schemeClr val="dk1"/>
              </a:buClr>
              <a:buSzPts val="1800"/>
              <a:buChar char="•"/>
              <a:defRPr/>
            </a:lvl5pPr>
            <a:lvl6pPr marL="4114800" lvl="5" indent="-514350" algn="l" rtl="0">
              <a:lnSpc>
                <a:spcPct val="90000"/>
              </a:lnSpc>
              <a:spcBef>
                <a:spcPts val="750"/>
              </a:spcBef>
              <a:spcAft>
                <a:spcPts val="0"/>
              </a:spcAft>
              <a:buClr>
                <a:schemeClr val="dk1"/>
              </a:buClr>
              <a:buSzPts val="1800"/>
              <a:buChar char="•"/>
              <a:defRPr/>
            </a:lvl6pPr>
            <a:lvl7pPr marL="4800600" lvl="6" indent="-514350" algn="l" rtl="0">
              <a:lnSpc>
                <a:spcPct val="90000"/>
              </a:lnSpc>
              <a:spcBef>
                <a:spcPts val="750"/>
              </a:spcBef>
              <a:spcAft>
                <a:spcPts val="0"/>
              </a:spcAft>
              <a:buClr>
                <a:schemeClr val="dk1"/>
              </a:buClr>
              <a:buSzPts val="1800"/>
              <a:buChar char="•"/>
              <a:defRPr/>
            </a:lvl7pPr>
            <a:lvl8pPr marL="5486400" lvl="7" indent="-514350" algn="l" rtl="0">
              <a:lnSpc>
                <a:spcPct val="90000"/>
              </a:lnSpc>
              <a:spcBef>
                <a:spcPts val="750"/>
              </a:spcBef>
              <a:spcAft>
                <a:spcPts val="0"/>
              </a:spcAft>
              <a:buClr>
                <a:schemeClr val="dk1"/>
              </a:buClr>
              <a:buSzPts val="1800"/>
              <a:buChar char="•"/>
              <a:defRPr/>
            </a:lvl8pPr>
            <a:lvl9pPr marL="6172200" lvl="8" indent="-514350" algn="l" rtl="0">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471454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0_Title Slide">
  <p:cSld name="20_Title Slide">
    <p:spTree>
      <p:nvGrpSpPr>
        <p:cNvPr id="1" name="Shape 240"/>
        <p:cNvGrpSpPr/>
        <p:nvPr/>
      </p:nvGrpSpPr>
      <p:grpSpPr>
        <a:xfrm>
          <a:off x="0" y="0"/>
          <a:ext cx="0" cy="0"/>
          <a:chOff x="0" y="0"/>
          <a:chExt cx="0" cy="0"/>
        </a:xfrm>
      </p:grpSpPr>
      <p:sp>
        <p:nvSpPr>
          <p:cNvPr id="241" name="Google Shape;241;g100ffad267d_0_309"/>
          <p:cNvSpPr txBox="1">
            <a:spLocks noGrp="1"/>
          </p:cNvSpPr>
          <p:nvPr>
            <p:ph type="body" idx="1"/>
          </p:nvPr>
        </p:nvSpPr>
        <p:spPr>
          <a:xfrm>
            <a:off x="1348545" y="1804893"/>
            <a:ext cx="8843400" cy="1371600"/>
          </a:xfrm>
          <a:prstGeom prst="rect">
            <a:avLst/>
          </a:prstGeom>
          <a:noFill/>
          <a:ln>
            <a:noFill/>
          </a:ln>
        </p:spPr>
        <p:txBody>
          <a:bodyPr spcFirstLastPara="1" wrap="square" lIns="91425" tIns="45700" rIns="91425" bIns="45700" anchor="ctr" anchorCtr="0">
            <a:normAutofit/>
          </a:bodyPr>
          <a:lstStyle>
            <a:lvl1pPr marL="685800" lvl="0" indent="-342900" algn="l" rtl="0">
              <a:lnSpc>
                <a:spcPct val="100000"/>
              </a:lnSpc>
              <a:spcBef>
                <a:spcPts val="1500"/>
              </a:spcBef>
              <a:spcAft>
                <a:spcPts val="0"/>
              </a:spcAft>
              <a:buClr>
                <a:schemeClr val="accent1"/>
              </a:buClr>
              <a:buSzPts val="4400"/>
              <a:buNone/>
              <a:defRPr sz="6600" b="1">
                <a:solidFill>
                  <a:schemeClr val="accent1"/>
                </a:solidFill>
                <a:latin typeface="Montserrat"/>
                <a:ea typeface="Montserrat"/>
                <a:cs typeface="Montserrat"/>
                <a:sym typeface="Montserrat"/>
              </a:defRPr>
            </a:lvl1pPr>
            <a:lvl2pPr marL="1371600" lvl="1" indent="-514350" algn="l" rtl="0">
              <a:lnSpc>
                <a:spcPct val="90000"/>
              </a:lnSpc>
              <a:spcBef>
                <a:spcPts val="750"/>
              </a:spcBef>
              <a:spcAft>
                <a:spcPts val="0"/>
              </a:spcAft>
              <a:buClr>
                <a:schemeClr val="dk1"/>
              </a:buClr>
              <a:buSzPts val="1800"/>
              <a:buChar char="•"/>
              <a:defRPr/>
            </a:lvl2pPr>
            <a:lvl3pPr marL="2057400" lvl="2" indent="-514350" algn="l" rtl="0">
              <a:lnSpc>
                <a:spcPct val="90000"/>
              </a:lnSpc>
              <a:spcBef>
                <a:spcPts val="750"/>
              </a:spcBef>
              <a:spcAft>
                <a:spcPts val="0"/>
              </a:spcAft>
              <a:buClr>
                <a:schemeClr val="dk1"/>
              </a:buClr>
              <a:buSzPts val="1800"/>
              <a:buChar char="•"/>
              <a:defRPr/>
            </a:lvl3pPr>
            <a:lvl4pPr marL="2743200" lvl="3" indent="-514350" algn="l" rtl="0">
              <a:lnSpc>
                <a:spcPct val="90000"/>
              </a:lnSpc>
              <a:spcBef>
                <a:spcPts val="750"/>
              </a:spcBef>
              <a:spcAft>
                <a:spcPts val="0"/>
              </a:spcAft>
              <a:buClr>
                <a:schemeClr val="dk1"/>
              </a:buClr>
              <a:buSzPts val="1800"/>
              <a:buChar char="•"/>
              <a:defRPr/>
            </a:lvl4pPr>
            <a:lvl5pPr marL="3429000" lvl="4" indent="-514350" algn="l" rtl="0">
              <a:lnSpc>
                <a:spcPct val="90000"/>
              </a:lnSpc>
              <a:spcBef>
                <a:spcPts val="750"/>
              </a:spcBef>
              <a:spcAft>
                <a:spcPts val="0"/>
              </a:spcAft>
              <a:buClr>
                <a:schemeClr val="dk1"/>
              </a:buClr>
              <a:buSzPts val="1800"/>
              <a:buChar char="•"/>
              <a:defRPr/>
            </a:lvl5pPr>
            <a:lvl6pPr marL="4114800" lvl="5" indent="-514350" algn="l" rtl="0">
              <a:lnSpc>
                <a:spcPct val="90000"/>
              </a:lnSpc>
              <a:spcBef>
                <a:spcPts val="750"/>
              </a:spcBef>
              <a:spcAft>
                <a:spcPts val="0"/>
              </a:spcAft>
              <a:buClr>
                <a:schemeClr val="dk1"/>
              </a:buClr>
              <a:buSzPts val="1800"/>
              <a:buChar char="•"/>
              <a:defRPr/>
            </a:lvl6pPr>
            <a:lvl7pPr marL="4800600" lvl="6" indent="-514350" algn="l" rtl="0">
              <a:lnSpc>
                <a:spcPct val="90000"/>
              </a:lnSpc>
              <a:spcBef>
                <a:spcPts val="750"/>
              </a:spcBef>
              <a:spcAft>
                <a:spcPts val="0"/>
              </a:spcAft>
              <a:buClr>
                <a:schemeClr val="dk1"/>
              </a:buClr>
              <a:buSzPts val="1800"/>
              <a:buChar char="•"/>
              <a:defRPr/>
            </a:lvl7pPr>
            <a:lvl8pPr marL="5486400" lvl="7" indent="-514350" algn="l" rtl="0">
              <a:lnSpc>
                <a:spcPct val="90000"/>
              </a:lnSpc>
              <a:spcBef>
                <a:spcPts val="750"/>
              </a:spcBef>
              <a:spcAft>
                <a:spcPts val="0"/>
              </a:spcAft>
              <a:buClr>
                <a:schemeClr val="dk1"/>
              </a:buClr>
              <a:buSzPts val="1800"/>
              <a:buChar char="•"/>
              <a:defRPr/>
            </a:lvl8pPr>
            <a:lvl9pPr marL="6172200" lvl="8" indent="-514350" algn="l" rtl="0">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96896671"/>
      </p:ext>
    </p:extLst>
  </p:cSld>
  <p:clrMapOvr>
    <a:masterClrMapping/>
  </p:clrMapOvr>
  <p:transition spd="slow">
    <p:push/>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247"/>
        <p:cNvGrpSpPr/>
        <p:nvPr/>
      </p:nvGrpSpPr>
      <p:grpSpPr>
        <a:xfrm>
          <a:off x="0" y="0"/>
          <a:ext cx="0" cy="0"/>
          <a:chOff x="0" y="0"/>
          <a:chExt cx="0" cy="0"/>
        </a:xfrm>
      </p:grpSpPr>
      <p:sp>
        <p:nvSpPr>
          <p:cNvPr id="248" name="Google Shape;248;g100ffad267d_0_316"/>
          <p:cNvSpPr txBox="1">
            <a:spLocks noGrp="1"/>
          </p:cNvSpPr>
          <p:nvPr>
            <p:ph type="body" idx="1"/>
          </p:nvPr>
        </p:nvSpPr>
        <p:spPr>
          <a:xfrm>
            <a:off x="9139995" y="2204943"/>
            <a:ext cx="6484950" cy="1371600"/>
          </a:xfrm>
          <a:prstGeom prst="rect">
            <a:avLst/>
          </a:prstGeom>
          <a:noFill/>
          <a:ln>
            <a:noFill/>
          </a:ln>
        </p:spPr>
        <p:txBody>
          <a:bodyPr spcFirstLastPara="1" wrap="square" lIns="91425" tIns="45700" rIns="91425" bIns="45700" anchor="ctr" anchorCtr="0">
            <a:normAutofit/>
          </a:bodyPr>
          <a:lstStyle>
            <a:lvl1pPr marL="685800" lvl="0" indent="-342900" algn="l" rtl="0">
              <a:lnSpc>
                <a:spcPct val="100000"/>
              </a:lnSpc>
              <a:spcBef>
                <a:spcPts val="1500"/>
              </a:spcBef>
              <a:spcAft>
                <a:spcPts val="0"/>
              </a:spcAft>
              <a:buClr>
                <a:schemeClr val="accent1"/>
              </a:buClr>
              <a:buSzPts val="4400"/>
              <a:buNone/>
              <a:defRPr sz="6600" b="1">
                <a:solidFill>
                  <a:schemeClr val="accent1"/>
                </a:solidFill>
                <a:latin typeface="Montserrat"/>
                <a:ea typeface="Montserrat"/>
                <a:cs typeface="Montserrat"/>
                <a:sym typeface="Montserrat"/>
              </a:defRPr>
            </a:lvl1pPr>
            <a:lvl2pPr marL="1371600" lvl="1" indent="-514350" algn="l" rtl="0">
              <a:lnSpc>
                <a:spcPct val="90000"/>
              </a:lnSpc>
              <a:spcBef>
                <a:spcPts val="750"/>
              </a:spcBef>
              <a:spcAft>
                <a:spcPts val="0"/>
              </a:spcAft>
              <a:buClr>
                <a:schemeClr val="dk1"/>
              </a:buClr>
              <a:buSzPts val="1800"/>
              <a:buChar char="•"/>
              <a:defRPr/>
            </a:lvl2pPr>
            <a:lvl3pPr marL="2057400" lvl="2" indent="-514350" algn="l" rtl="0">
              <a:lnSpc>
                <a:spcPct val="90000"/>
              </a:lnSpc>
              <a:spcBef>
                <a:spcPts val="750"/>
              </a:spcBef>
              <a:spcAft>
                <a:spcPts val="0"/>
              </a:spcAft>
              <a:buClr>
                <a:schemeClr val="dk1"/>
              </a:buClr>
              <a:buSzPts val="1800"/>
              <a:buChar char="•"/>
              <a:defRPr/>
            </a:lvl3pPr>
            <a:lvl4pPr marL="2743200" lvl="3" indent="-514350" algn="l" rtl="0">
              <a:lnSpc>
                <a:spcPct val="90000"/>
              </a:lnSpc>
              <a:spcBef>
                <a:spcPts val="750"/>
              </a:spcBef>
              <a:spcAft>
                <a:spcPts val="0"/>
              </a:spcAft>
              <a:buClr>
                <a:schemeClr val="dk1"/>
              </a:buClr>
              <a:buSzPts val="1800"/>
              <a:buChar char="•"/>
              <a:defRPr/>
            </a:lvl4pPr>
            <a:lvl5pPr marL="3429000" lvl="4" indent="-514350" algn="l" rtl="0">
              <a:lnSpc>
                <a:spcPct val="90000"/>
              </a:lnSpc>
              <a:spcBef>
                <a:spcPts val="750"/>
              </a:spcBef>
              <a:spcAft>
                <a:spcPts val="0"/>
              </a:spcAft>
              <a:buClr>
                <a:schemeClr val="dk1"/>
              </a:buClr>
              <a:buSzPts val="1800"/>
              <a:buChar char="•"/>
              <a:defRPr/>
            </a:lvl5pPr>
            <a:lvl6pPr marL="4114800" lvl="5" indent="-514350" algn="l" rtl="0">
              <a:lnSpc>
                <a:spcPct val="90000"/>
              </a:lnSpc>
              <a:spcBef>
                <a:spcPts val="750"/>
              </a:spcBef>
              <a:spcAft>
                <a:spcPts val="0"/>
              </a:spcAft>
              <a:buClr>
                <a:schemeClr val="dk1"/>
              </a:buClr>
              <a:buSzPts val="1800"/>
              <a:buChar char="•"/>
              <a:defRPr/>
            </a:lvl6pPr>
            <a:lvl7pPr marL="4800600" lvl="6" indent="-514350" algn="l" rtl="0">
              <a:lnSpc>
                <a:spcPct val="90000"/>
              </a:lnSpc>
              <a:spcBef>
                <a:spcPts val="750"/>
              </a:spcBef>
              <a:spcAft>
                <a:spcPts val="0"/>
              </a:spcAft>
              <a:buClr>
                <a:schemeClr val="dk1"/>
              </a:buClr>
              <a:buSzPts val="1800"/>
              <a:buChar char="•"/>
              <a:defRPr/>
            </a:lvl7pPr>
            <a:lvl8pPr marL="5486400" lvl="7" indent="-514350" algn="l" rtl="0">
              <a:lnSpc>
                <a:spcPct val="90000"/>
              </a:lnSpc>
              <a:spcBef>
                <a:spcPts val="750"/>
              </a:spcBef>
              <a:spcAft>
                <a:spcPts val="0"/>
              </a:spcAft>
              <a:buClr>
                <a:schemeClr val="dk1"/>
              </a:buClr>
              <a:buSzPts val="1800"/>
              <a:buChar char="•"/>
              <a:defRPr/>
            </a:lvl8pPr>
            <a:lvl9pPr marL="6172200" lvl="8" indent="-514350" algn="l" rtl="0">
              <a:lnSpc>
                <a:spcPct val="90000"/>
              </a:lnSpc>
              <a:spcBef>
                <a:spcPts val="750"/>
              </a:spcBef>
              <a:spcAft>
                <a:spcPts val="0"/>
              </a:spcAft>
              <a:buClr>
                <a:schemeClr val="dk1"/>
              </a:buClr>
              <a:buSzPts val="1800"/>
              <a:buChar char="•"/>
              <a:defRPr/>
            </a:lvl9pPr>
          </a:lstStyle>
          <a:p>
            <a:endParaRPr/>
          </a:p>
        </p:txBody>
      </p:sp>
      <p:sp>
        <p:nvSpPr>
          <p:cNvPr id="249" name="Google Shape;249;g100ffad267d_0_316"/>
          <p:cNvSpPr>
            <a:spLocks noGrp="1"/>
          </p:cNvSpPr>
          <p:nvPr>
            <p:ph type="pic" idx="2"/>
          </p:nvPr>
        </p:nvSpPr>
        <p:spPr>
          <a:xfrm>
            <a:off x="2400300" y="914400"/>
            <a:ext cx="5981850" cy="9372600"/>
          </a:xfrm>
          <a:prstGeom prst="rect">
            <a:avLst/>
          </a:prstGeom>
          <a:noFill/>
          <a:ln>
            <a:noFill/>
          </a:ln>
        </p:spPr>
      </p:sp>
      <p:sp>
        <p:nvSpPr>
          <p:cNvPr id="250" name="Google Shape;250;g100ffad267d_0_316"/>
          <p:cNvSpPr txBox="1"/>
          <p:nvPr/>
        </p:nvSpPr>
        <p:spPr>
          <a:xfrm rot="-5400000">
            <a:off x="12534149" y="4058544"/>
            <a:ext cx="10668150" cy="2169764"/>
          </a:xfrm>
          <a:prstGeom prst="rect">
            <a:avLst/>
          </a:prstGeom>
          <a:noFill/>
          <a:ln>
            <a:noFill/>
          </a:ln>
        </p:spPr>
        <p:txBody>
          <a:bodyPr spcFirstLastPara="1" wrap="square" lIns="137138" tIns="68550" rIns="137138" bIns="68550" anchor="t" anchorCtr="0">
            <a:spAutoFit/>
          </a:bodyPr>
          <a:lstStyle/>
          <a:p>
            <a:pPr marL="0" marR="0" lvl="0" indent="0" algn="ctr" rtl="0">
              <a:spcBef>
                <a:spcPts val="0"/>
              </a:spcBef>
              <a:spcAft>
                <a:spcPts val="0"/>
              </a:spcAft>
              <a:buClr>
                <a:schemeClr val="dk1"/>
              </a:buClr>
              <a:buSzPts val="8800"/>
              <a:buFont typeface="Montserrat"/>
              <a:buNone/>
            </a:pPr>
            <a:r>
              <a:rPr lang="en-US" sz="13200" b="1">
                <a:solidFill>
                  <a:schemeClr val="dk1"/>
                </a:solidFill>
                <a:latin typeface="Montserrat"/>
                <a:ea typeface="Montserrat"/>
                <a:cs typeface="Montserrat"/>
                <a:sym typeface="Montserrat"/>
              </a:rPr>
              <a:t>Welcome</a:t>
            </a:r>
            <a:endParaRPr sz="2700">
              <a:solidFill>
                <a:schemeClr val="dk1"/>
              </a:solidFill>
              <a:latin typeface="Arial"/>
              <a:ea typeface="Arial"/>
              <a:cs typeface="Arial"/>
              <a:sym typeface="Arial"/>
            </a:endParaRPr>
          </a:p>
        </p:txBody>
      </p:sp>
    </p:spTree>
    <p:extLst>
      <p:ext uri="{BB962C8B-B14F-4D97-AF65-F5344CB8AC3E}">
        <p14:creationId xmlns:p14="http://schemas.microsoft.com/office/powerpoint/2010/main" val="2602184762"/>
      </p:ext>
    </p:extLst>
  </p:cSld>
  <p:clrMapOvr>
    <a:masterClrMapping/>
  </p:clrMapOvr>
  <p:transition spd="slow">
    <p:push/>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251"/>
        <p:cNvGrpSpPr/>
        <p:nvPr/>
      </p:nvGrpSpPr>
      <p:grpSpPr>
        <a:xfrm>
          <a:off x="0" y="0"/>
          <a:ext cx="0" cy="0"/>
          <a:chOff x="0" y="0"/>
          <a:chExt cx="0" cy="0"/>
        </a:xfrm>
      </p:grpSpPr>
      <p:sp>
        <p:nvSpPr>
          <p:cNvPr id="252" name="Google Shape;252;g100ffad267d_0_320"/>
          <p:cNvSpPr txBox="1">
            <a:spLocks noGrp="1"/>
          </p:cNvSpPr>
          <p:nvPr>
            <p:ph type="body" idx="1"/>
          </p:nvPr>
        </p:nvSpPr>
        <p:spPr>
          <a:xfrm>
            <a:off x="1348545" y="1214343"/>
            <a:ext cx="6484950" cy="1371600"/>
          </a:xfrm>
          <a:prstGeom prst="rect">
            <a:avLst/>
          </a:prstGeom>
          <a:noFill/>
          <a:ln>
            <a:noFill/>
          </a:ln>
        </p:spPr>
        <p:txBody>
          <a:bodyPr spcFirstLastPara="1" wrap="square" lIns="91425" tIns="45700" rIns="91425" bIns="45700" anchor="ctr" anchorCtr="0">
            <a:normAutofit/>
          </a:bodyPr>
          <a:lstStyle>
            <a:lvl1pPr marL="685800" lvl="0" indent="-342900" algn="l" rtl="0">
              <a:lnSpc>
                <a:spcPct val="100000"/>
              </a:lnSpc>
              <a:spcBef>
                <a:spcPts val="1500"/>
              </a:spcBef>
              <a:spcAft>
                <a:spcPts val="0"/>
              </a:spcAft>
              <a:buClr>
                <a:schemeClr val="accent1"/>
              </a:buClr>
              <a:buSzPts val="4400"/>
              <a:buNone/>
              <a:defRPr sz="6600" b="1">
                <a:solidFill>
                  <a:schemeClr val="accent1"/>
                </a:solidFill>
                <a:latin typeface="Montserrat"/>
                <a:ea typeface="Montserrat"/>
                <a:cs typeface="Montserrat"/>
                <a:sym typeface="Montserrat"/>
              </a:defRPr>
            </a:lvl1pPr>
            <a:lvl2pPr marL="1371600" lvl="1" indent="-514350" algn="l" rtl="0">
              <a:lnSpc>
                <a:spcPct val="90000"/>
              </a:lnSpc>
              <a:spcBef>
                <a:spcPts val="750"/>
              </a:spcBef>
              <a:spcAft>
                <a:spcPts val="0"/>
              </a:spcAft>
              <a:buClr>
                <a:schemeClr val="dk1"/>
              </a:buClr>
              <a:buSzPts val="1800"/>
              <a:buChar char="•"/>
              <a:defRPr/>
            </a:lvl2pPr>
            <a:lvl3pPr marL="2057400" lvl="2" indent="-514350" algn="l" rtl="0">
              <a:lnSpc>
                <a:spcPct val="90000"/>
              </a:lnSpc>
              <a:spcBef>
                <a:spcPts val="750"/>
              </a:spcBef>
              <a:spcAft>
                <a:spcPts val="0"/>
              </a:spcAft>
              <a:buClr>
                <a:schemeClr val="dk1"/>
              </a:buClr>
              <a:buSzPts val="1800"/>
              <a:buChar char="•"/>
              <a:defRPr/>
            </a:lvl3pPr>
            <a:lvl4pPr marL="2743200" lvl="3" indent="-514350" algn="l" rtl="0">
              <a:lnSpc>
                <a:spcPct val="90000"/>
              </a:lnSpc>
              <a:spcBef>
                <a:spcPts val="750"/>
              </a:spcBef>
              <a:spcAft>
                <a:spcPts val="0"/>
              </a:spcAft>
              <a:buClr>
                <a:schemeClr val="dk1"/>
              </a:buClr>
              <a:buSzPts val="1800"/>
              <a:buChar char="•"/>
              <a:defRPr/>
            </a:lvl4pPr>
            <a:lvl5pPr marL="3429000" lvl="4" indent="-514350" algn="l" rtl="0">
              <a:lnSpc>
                <a:spcPct val="90000"/>
              </a:lnSpc>
              <a:spcBef>
                <a:spcPts val="750"/>
              </a:spcBef>
              <a:spcAft>
                <a:spcPts val="0"/>
              </a:spcAft>
              <a:buClr>
                <a:schemeClr val="dk1"/>
              </a:buClr>
              <a:buSzPts val="1800"/>
              <a:buChar char="•"/>
              <a:defRPr/>
            </a:lvl5pPr>
            <a:lvl6pPr marL="4114800" lvl="5" indent="-514350" algn="l" rtl="0">
              <a:lnSpc>
                <a:spcPct val="90000"/>
              </a:lnSpc>
              <a:spcBef>
                <a:spcPts val="750"/>
              </a:spcBef>
              <a:spcAft>
                <a:spcPts val="0"/>
              </a:spcAft>
              <a:buClr>
                <a:schemeClr val="dk1"/>
              </a:buClr>
              <a:buSzPts val="1800"/>
              <a:buChar char="•"/>
              <a:defRPr/>
            </a:lvl6pPr>
            <a:lvl7pPr marL="4800600" lvl="6" indent="-514350" algn="l" rtl="0">
              <a:lnSpc>
                <a:spcPct val="90000"/>
              </a:lnSpc>
              <a:spcBef>
                <a:spcPts val="750"/>
              </a:spcBef>
              <a:spcAft>
                <a:spcPts val="0"/>
              </a:spcAft>
              <a:buClr>
                <a:schemeClr val="dk1"/>
              </a:buClr>
              <a:buSzPts val="1800"/>
              <a:buChar char="•"/>
              <a:defRPr/>
            </a:lvl7pPr>
            <a:lvl8pPr marL="5486400" lvl="7" indent="-514350" algn="l" rtl="0">
              <a:lnSpc>
                <a:spcPct val="90000"/>
              </a:lnSpc>
              <a:spcBef>
                <a:spcPts val="750"/>
              </a:spcBef>
              <a:spcAft>
                <a:spcPts val="0"/>
              </a:spcAft>
              <a:buClr>
                <a:schemeClr val="dk1"/>
              </a:buClr>
              <a:buSzPts val="1800"/>
              <a:buChar char="•"/>
              <a:defRPr/>
            </a:lvl8pPr>
            <a:lvl9pPr marL="6172200" lvl="8" indent="-514350" algn="l" rtl="0">
              <a:lnSpc>
                <a:spcPct val="90000"/>
              </a:lnSpc>
              <a:spcBef>
                <a:spcPts val="750"/>
              </a:spcBef>
              <a:spcAft>
                <a:spcPts val="0"/>
              </a:spcAft>
              <a:buClr>
                <a:schemeClr val="dk1"/>
              </a:buClr>
              <a:buSzPts val="1800"/>
              <a:buChar char="•"/>
              <a:defRPr/>
            </a:lvl9pPr>
          </a:lstStyle>
          <a:p>
            <a:endParaRPr/>
          </a:p>
        </p:txBody>
      </p:sp>
      <p:sp>
        <p:nvSpPr>
          <p:cNvPr id="253" name="Google Shape;253;g100ffad267d_0_320"/>
          <p:cNvSpPr>
            <a:spLocks noGrp="1"/>
          </p:cNvSpPr>
          <p:nvPr>
            <p:ph type="pic" idx="2"/>
          </p:nvPr>
        </p:nvSpPr>
        <p:spPr>
          <a:xfrm>
            <a:off x="0" y="4486275"/>
            <a:ext cx="5800500" cy="5800500"/>
          </a:xfrm>
          <a:prstGeom prst="rect">
            <a:avLst/>
          </a:prstGeom>
          <a:solidFill>
            <a:srgbClr val="F2F2F2"/>
          </a:solidFill>
          <a:ln>
            <a:noFill/>
          </a:ln>
        </p:spPr>
      </p:sp>
    </p:spTree>
    <p:extLst>
      <p:ext uri="{BB962C8B-B14F-4D97-AF65-F5344CB8AC3E}">
        <p14:creationId xmlns:p14="http://schemas.microsoft.com/office/powerpoint/2010/main" val="1295759751"/>
      </p:ext>
    </p:extLst>
  </p:cSld>
  <p:clrMapOvr>
    <a:masterClrMapping/>
  </p:clrMapOvr>
  <p:transition spd="slow">
    <p:push/>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54"/>
        <p:cNvGrpSpPr/>
        <p:nvPr/>
      </p:nvGrpSpPr>
      <p:grpSpPr>
        <a:xfrm>
          <a:off x="0" y="0"/>
          <a:ext cx="0" cy="0"/>
          <a:chOff x="0" y="0"/>
          <a:chExt cx="0" cy="0"/>
        </a:xfrm>
      </p:grpSpPr>
      <p:sp>
        <p:nvSpPr>
          <p:cNvPr id="255" name="Google Shape;255;g100ffad267d_0_323"/>
          <p:cNvSpPr txBox="1">
            <a:spLocks noGrp="1"/>
          </p:cNvSpPr>
          <p:nvPr>
            <p:ph type="body" idx="1"/>
          </p:nvPr>
        </p:nvSpPr>
        <p:spPr>
          <a:xfrm>
            <a:off x="5272845" y="1596629"/>
            <a:ext cx="9224100" cy="1371600"/>
          </a:xfrm>
          <a:prstGeom prst="rect">
            <a:avLst/>
          </a:prstGeom>
          <a:noFill/>
          <a:ln>
            <a:noFill/>
          </a:ln>
        </p:spPr>
        <p:txBody>
          <a:bodyPr spcFirstLastPara="1" wrap="square" lIns="91425" tIns="45700" rIns="91425" bIns="45700" anchor="ctr" anchorCtr="0">
            <a:normAutofit/>
          </a:bodyPr>
          <a:lstStyle>
            <a:lvl1pPr marL="685800" lvl="0" indent="-342900" algn="l" rtl="0">
              <a:lnSpc>
                <a:spcPct val="100000"/>
              </a:lnSpc>
              <a:spcBef>
                <a:spcPts val="1500"/>
              </a:spcBef>
              <a:spcAft>
                <a:spcPts val="0"/>
              </a:spcAft>
              <a:buClr>
                <a:schemeClr val="accent1"/>
              </a:buClr>
              <a:buSzPts val="4400"/>
              <a:buNone/>
              <a:defRPr sz="6600" b="1">
                <a:solidFill>
                  <a:schemeClr val="accent1"/>
                </a:solidFill>
                <a:latin typeface="Montserrat"/>
                <a:ea typeface="Montserrat"/>
                <a:cs typeface="Montserrat"/>
                <a:sym typeface="Montserrat"/>
              </a:defRPr>
            </a:lvl1pPr>
            <a:lvl2pPr marL="1371600" lvl="1" indent="-514350" algn="l" rtl="0">
              <a:lnSpc>
                <a:spcPct val="90000"/>
              </a:lnSpc>
              <a:spcBef>
                <a:spcPts val="750"/>
              </a:spcBef>
              <a:spcAft>
                <a:spcPts val="0"/>
              </a:spcAft>
              <a:buClr>
                <a:schemeClr val="dk1"/>
              </a:buClr>
              <a:buSzPts val="1800"/>
              <a:buChar char="•"/>
              <a:defRPr/>
            </a:lvl2pPr>
            <a:lvl3pPr marL="2057400" lvl="2" indent="-514350" algn="l" rtl="0">
              <a:lnSpc>
                <a:spcPct val="90000"/>
              </a:lnSpc>
              <a:spcBef>
                <a:spcPts val="750"/>
              </a:spcBef>
              <a:spcAft>
                <a:spcPts val="0"/>
              </a:spcAft>
              <a:buClr>
                <a:schemeClr val="dk1"/>
              </a:buClr>
              <a:buSzPts val="1800"/>
              <a:buChar char="•"/>
              <a:defRPr/>
            </a:lvl3pPr>
            <a:lvl4pPr marL="2743200" lvl="3" indent="-514350" algn="l" rtl="0">
              <a:lnSpc>
                <a:spcPct val="90000"/>
              </a:lnSpc>
              <a:spcBef>
                <a:spcPts val="750"/>
              </a:spcBef>
              <a:spcAft>
                <a:spcPts val="0"/>
              </a:spcAft>
              <a:buClr>
                <a:schemeClr val="dk1"/>
              </a:buClr>
              <a:buSzPts val="1800"/>
              <a:buChar char="•"/>
              <a:defRPr/>
            </a:lvl4pPr>
            <a:lvl5pPr marL="3429000" lvl="4" indent="-514350" algn="l" rtl="0">
              <a:lnSpc>
                <a:spcPct val="90000"/>
              </a:lnSpc>
              <a:spcBef>
                <a:spcPts val="750"/>
              </a:spcBef>
              <a:spcAft>
                <a:spcPts val="0"/>
              </a:spcAft>
              <a:buClr>
                <a:schemeClr val="dk1"/>
              </a:buClr>
              <a:buSzPts val="1800"/>
              <a:buChar char="•"/>
              <a:defRPr/>
            </a:lvl5pPr>
            <a:lvl6pPr marL="4114800" lvl="5" indent="-514350" algn="l" rtl="0">
              <a:lnSpc>
                <a:spcPct val="90000"/>
              </a:lnSpc>
              <a:spcBef>
                <a:spcPts val="750"/>
              </a:spcBef>
              <a:spcAft>
                <a:spcPts val="0"/>
              </a:spcAft>
              <a:buClr>
                <a:schemeClr val="dk1"/>
              </a:buClr>
              <a:buSzPts val="1800"/>
              <a:buChar char="•"/>
              <a:defRPr/>
            </a:lvl6pPr>
            <a:lvl7pPr marL="4800600" lvl="6" indent="-514350" algn="l" rtl="0">
              <a:lnSpc>
                <a:spcPct val="90000"/>
              </a:lnSpc>
              <a:spcBef>
                <a:spcPts val="750"/>
              </a:spcBef>
              <a:spcAft>
                <a:spcPts val="0"/>
              </a:spcAft>
              <a:buClr>
                <a:schemeClr val="dk1"/>
              </a:buClr>
              <a:buSzPts val="1800"/>
              <a:buChar char="•"/>
              <a:defRPr/>
            </a:lvl7pPr>
            <a:lvl8pPr marL="5486400" lvl="7" indent="-514350" algn="l" rtl="0">
              <a:lnSpc>
                <a:spcPct val="90000"/>
              </a:lnSpc>
              <a:spcBef>
                <a:spcPts val="750"/>
              </a:spcBef>
              <a:spcAft>
                <a:spcPts val="0"/>
              </a:spcAft>
              <a:buClr>
                <a:schemeClr val="dk1"/>
              </a:buClr>
              <a:buSzPts val="1800"/>
              <a:buChar char="•"/>
              <a:defRPr/>
            </a:lvl8pPr>
            <a:lvl9pPr marL="6172200" lvl="8" indent="-514350" algn="l" rtl="0">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96517381"/>
      </p:ext>
    </p:extLst>
  </p:cSld>
  <p:clrMapOvr>
    <a:masterClrMapping/>
  </p:clrMapOvr>
  <p:transition spd="slow">
    <p:push/>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256"/>
        <p:cNvGrpSpPr/>
        <p:nvPr/>
      </p:nvGrpSpPr>
      <p:grpSpPr>
        <a:xfrm>
          <a:off x="0" y="0"/>
          <a:ext cx="0" cy="0"/>
          <a:chOff x="0" y="0"/>
          <a:chExt cx="0" cy="0"/>
        </a:xfrm>
      </p:grpSpPr>
      <p:sp>
        <p:nvSpPr>
          <p:cNvPr id="257" name="Google Shape;257;g100ffad267d_0_325"/>
          <p:cNvSpPr txBox="1">
            <a:spLocks noGrp="1"/>
          </p:cNvSpPr>
          <p:nvPr>
            <p:ph type="body" idx="1"/>
          </p:nvPr>
        </p:nvSpPr>
        <p:spPr>
          <a:xfrm>
            <a:off x="4722398" y="3976593"/>
            <a:ext cx="8843400" cy="1371600"/>
          </a:xfrm>
          <a:prstGeom prst="rect">
            <a:avLst/>
          </a:prstGeom>
          <a:noFill/>
          <a:ln>
            <a:noFill/>
          </a:ln>
        </p:spPr>
        <p:txBody>
          <a:bodyPr spcFirstLastPara="1" wrap="square" lIns="91425" tIns="45700" rIns="91425" bIns="45700" anchor="ctr" anchorCtr="0">
            <a:normAutofit/>
          </a:bodyPr>
          <a:lstStyle>
            <a:lvl1pPr marL="685800" lvl="0" indent="-342900" algn="ctr" rtl="0">
              <a:lnSpc>
                <a:spcPct val="100000"/>
              </a:lnSpc>
              <a:spcBef>
                <a:spcPts val="1500"/>
              </a:spcBef>
              <a:spcAft>
                <a:spcPts val="0"/>
              </a:spcAft>
              <a:buClr>
                <a:schemeClr val="accent1"/>
              </a:buClr>
              <a:buSzPts val="4400"/>
              <a:buNone/>
              <a:defRPr sz="6600" b="1">
                <a:solidFill>
                  <a:schemeClr val="accent1"/>
                </a:solidFill>
                <a:latin typeface="Montserrat"/>
                <a:ea typeface="Montserrat"/>
                <a:cs typeface="Montserrat"/>
                <a:sym typeface="Montserrat"/>
              </a:defRPr>
            </a:lvl1pPr>
            <a:lvl2pPr marL="1371600" lvl="1" indent="-514350" algn="l" rtl="0">
              <a:lnSpc>
                <a:spcPct val="90000"/>
              </a:lnSpc>
              <a:spcBef>
                <a:spcPts val="750"/>
              </a:spcBef>
              <a:spcAft>
                <a:spcPts val="0"/>
              </a:spcAft>
              <a:buClr>
                <a:schemeClr val="dk1"/>
              </a:buClr>
              <a:buSzPts val="1800"/>
              <a:buChar char="•"/>
              <a:defRPr/>
            </a:lvl2pPr>
            <a:lvl3pPr marL="2057400" lvl="2" indent="-514350" algn="l" rtl="0">
              <a:lnSpc>
                <a:spcPct val="90000"/>
              </a:lnSpc>
              <a:spcBef>
                <a:spcPts val="750"/>
              </a:spcBef>
              <a:spcAft>
                <a:spcPts val="0"/>
              </a:spcAft>
              <a:buClr>
                <a:schemeClr val="dk1"/>
              </a:buClr>
              <a:buSzPts val="1800"/>
              <a:buChar char="•"/>
              <a:defRPr/>
            </a:lvl3pPr>
            <a:lvl4pPr marL="2743200" lvl="3" indent="-514350" algn="l" rtl="0">
              <a:lnSpc>
                <a:spcPct val="90000"/>
              </a:lnSpc>
              <a:spcBef>
                <a:spcPts val="750"/>
              </a:spcBef>
              <a:spcAft>
                <a:spcPts val="0"/>
              </a:spcAft>
              <a:buClr>
                <a:schemeClr val="dk1"/>
              </a:buClr>
              <a:buSzPts val="1800"/>
              <a:buChar char="•"/>
              <a:defRPr/>
            </a:lvl4pPr>
            <a:lvl5pPr marL="3429000" lvl="4" indent="-514350" algn="l" rtl="0">
              <a:lnSpc>
                <a:spcPct val="90000"/>
              </a:lnSpc>
              <a:spcBef>
                <a:spcPts val="750"/>
              </a:spcBef>
              <a:spcAft>
                <a:spcPts val="0"/>
              </a:spcAft>
              <a:buClr>
                <a:schemeClr val="dk1"/>
              </a:buClr>
              <a:buSzPts val="1800"/>
              <a:buChar char="•"/>
              <a:defRPr/>
            </a:lvl5pPr>
            <a:lvl6pPr marL="4114800" lvl="5" indent="-514350" algn="l" rtl="0">
              <a:lnSpc>
                <a:spcPct val="90000"/>
              </a:lnSpc>
              <a:spcBef>
                <a:spcPts val="750"/>
              </a:spcBef>
              <a:spcAft>
                <a:spcPts val="0"/>
              </a:spcAft>
              <a:buClr>
                <a:schemeClr val="dk1"/>
              </a:buClr>
              <a:buSzPts val="1800"/>
              <a:buChar char="•"/>
              <a:defRPr/>
            </a:lvl6pPr>
            <a:lvl7pPr marL="4800600" lvl="6" indent="-514350" algn="l" rtl="0">
              <a:lnSpc>
                <a:spcPct val="90000"/>
              </a:lnSpc>
              <a:spcBef>
                <a:spcPts val="750"/>
              </a:spcBef>
              <a:spcAft>
                <a:spcPts val="0"/>
              </a:spcAft>
              <a:buClr>
                <a:schemeClr val="dk1"/>
              </a:buClr>
              <a:buSzPts val="1800"/>
              <a:buChar char="•"/>
              <a:defRPr/>
            </a:lvl7pPr>
            <a:lvl8pPr marL="5486400" lvl="7" indent="-514350" algn="l" rtl="0">
              <a:lnSpc>
                <a:spcPct val="90000"/>
              </a:lnSpc>
              <a:spcBef>
                <a:spcPts val="750"/>
              </a:spcBef>
              <a:spcAft>
                <a:spcPts val="0"/>
              </a:spcAft>
              <a:buClr>
                <a:schemeClr val="dk1"/>
              </a:buClr>
              <a:buSzPts val="1800"/>
              <a:buChar char="•"/>
              <a:defRPr/>
            </a:lvl8pPr>
            <a:lvl9pPr marL="6172200" lvl="8" indent="-514350" algn="l" rtl="0">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69817862"/>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4_Title Slide">
  <p:cSld name="24_Title Slide">
    <p:spTree>
      <p:nvGrpSpPr>
        <p:cNvPr id="1" name="Shape 258"/>
        <p:cNvGrpSpPr/>
        <p:nvPr/>
      </p:nvGrpSpPr>
      <p:grpSpPr>
        <a:xfrm>
          <a:off x="0" y="0"/>
          <a:ext cx="0" cy="0"/>
          <a:chOff x="0" y="0"/>
          <a:chExt cx="0" cy="0"/>
        </a:xfrm>
      </p:grpSpPr>
      <p:sp>
        <p:nvSpPr>
          <p:cNvPr id="259" name="Google Shape;259;g100ffad267d_0_327"/>
          <p:cNvSpPr txBox="1">
            <a:spLocks noGrp="1"/>
          </p:cNvSpPr>
          <p:nvPr>
            <p:ph type="body" idx="1"/>
          </p:nvPr>
        </p:nvSpPr>
        <p:spPr>
          <a:xfrm>
            <a:off x="10820399" y="1895381"/>
            <a:ext cx="6541200" cy="1371600"/>
          </a:xfrm>
          <a:prstGeom prst="rect">
            <a:avLst/>
          </a:prstGeom>
          <a:noFill/>
          <a:ln>
            <a:noFill/>
          </a:ln>
        </p:spPr>
        <p:txBody>
          <a:bodyPr spcFirstLastPara="1" wrap="square" lIns="91425" tIns="45700" rIns="91425" bIns="45700" anchor="ctr" anchorCtr="0">
            <a:normAutofit/>
          </a:bodyPr>
          <a:lstStyle>
            <a:lvl1pPr marL="685800" lvl="0" indent="-342900" algn="l" rtl="0">
              <a:lnSpc>
                <a:spcPct val="100000"/>
              </a:lnSpc>
              <a:spcBef>
                <a:spcPts val="1500"/>
              </a:spcBef>
              <a:spcAft>
                <a:spcPts val="0"/>
              </a:spcAft>
              <a:buClr>
                <a:schemeClr val="accent1"/>
              </a:buClr>
              <a:buSzPts val="4400"/>
              <a:buNone/>
              <a:defRPr sz="6600" b="1">
                <a:solidFill>
                  <a:schemeClr val="accent1"/>
                </a:solidFill>
                <a:latin typeface="Montserrat"/>
                <a:ea typeface="Montserrat"/>
                <a:cs typeface="Montserrat"/>
                <a:sym typeface="Montserrat"/>
              </a:defRPr>
            </a:lvl1pPr>
            <a:lvl2pPr marL="1371600" lvl="1" indent="-514350" algn="l" rtl="0">
              <a:lnSpc>
                <a:spcPct val="90000"/>
              </a:lnSpc>
              <a:spcBef>
                <a:spcPts val="750"/>
              </a:spcBef>
              <a:spcAft>
                <a:spcPts val="0"/>
              </a:spcAft>
              <a:buClr>
                <a:schemeClr val="dk1"/>
              </a:buClr>
              <a:buSzPts val="1800"/>
              <a:buChar char="•"/>
              <a:defRPr/>
            </a:lvl2pPr>
            <a:lvl3pPr marL="2057400" lvl="2" indent="-514350" algn="l" rtl="0">
              <a:lnSpc>
                <a:spcPct val="90000"/>
              </a:lnSpc>
              <a:spcBef>
                <a:spcPts val="750"/>
              </a:spcBef>
              <a:spcAft>
                <a:spcPts val="0"/>
              </a:spcAft>
              <a:buClr>
                <a:schemeClr val="dk1"/>
              </a:buClr>
              <a:buSzPts val="1800"/>
              <a:buChar char="•"/>
              <a:defRPr/>
            </a:lvl3pPr>
            <a:lvl4pPr marL="2743200" lvl="3" indent="-514350" algn="l" rtl="0">
              <a:lnSpc>
                <a:spcPct val="90000"/>
              </a:lnSpc>
              <a:spcBef>
                <a:spcPts val="750"/>
              </a:spcBef>
              <a:spcAft>
                <a:spcPts val="0"/>
              </a:spcAft>
              <a:buClr>
                <a:schemeClr val="dk1"/>
              </a:buClr>
              <a:buSzPts val="1800"/>
              <a:buChar char="•"/>
              <a:defRPr/>
            </a:lvl4pPr>
            <a:lvl5pPr marL="3429000" lvl="4" indent="-514350" algn="l" rtl="0">
              <a:lnSpc>
                <a:spcPct val="90000"/>
              </a:lnSpc>
              <a:spcBef>
                <a:spcPts val="750"/>
              </a:spcBef>
              <a:spcAft>
                <a:spcPts val="0"/>
              </a:spcAft>
              <a:buClr>
                <a:schemeClr val="dk1"/>
              </a:buClr>
              <a:buSzPts val="1800"/>
              <a:buChar char="•"/>
              <a:defRPr/>
            </a:lvl5pPr>
            <a:lvl6pPr marL="4114800" lvl="5" indent="-514350" algn="l" rtl="0">
              <a:lnSpc>
                <a:spcPct val="90000"/>
              </a:lnSpc>
              <a:spcBef>
                <a:spcPts val="750"/>
              </a:spcBef>
              <a:spcAft>
                <a:spcPts val="0"/>
              </a:spcAft>
              <a:buClr>
                <a:schemeClr val="dk1"/>
              </a:buClr>
              <a:buSzPts val="1800"/>
              <a:buChar char="•"/>
              <a:defRPr/>
            </a:lvl6pPr>
            <a:lvl7pPr marL="4800600" lvl="6" indent="-514350" algn="l" rtl="0">
              <a:lnSpc>
                <a:spcPct val="90000"/>
              </a:lnSpc>
              <a:spcBef>
                <a:spcPts val="750"/>
              </a:spcBef>
              <a:spcAft>
                <a:spcPts val="0"/>
              </a:spcAft>
              <a:buClr>
                <a:schemeClr val="dk1"/>
              </a:buClr>
              <a:buSzPts val="1800"/>
              <a:buChar char="•"/>
              <a:defRPr/>
            </a:lvl7pPr>
            <a:lvl8pPr marL="5486400" lvl="7" indent="-514350" algn="l" rtl="0">
              <a:lnSpc>
                <a:spcPct val="90000"/>
              </a:lnSpc>
              <a:spcBef>
                <a:spcPts val="750"/>
              </a:spcBef>
              <a:spcAft>
                <a:spcPts val="0"/>
              </a:spcAft>
              <a:buClr>
                <a:schemeClr val="dk1"/>
              </a:buClr>
              <a:buSzPts val="1800"/>
              <a:buChar char="•"/>
              <a:defRPr/>
            </a:lvl8pPr>
            <a:lvl9pPr marL="6172200" lvl="8" indent="-514350" algn="l" rtl="0">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74357086"/>
      </p:ext>
    </p:extLst>
  </p:cSld>
  <p:clrMapOvr>
    <a:masterClrMapping/>
  </p:clrMapOvr>
  <p:transition spd="slow">
    <p:push/>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260"/>
        <p:cNvGrpSpPr/>
        <p:nvPr/>
      </p:nvGrpSpPr>
      <p:grpSpPr>
        <a:xfrm>
          <a:off x="0" y="0"/>
          <a:ext cx="0" cy="0"/>
          <a:chOff x="0" y="0"/>
          <a:chExt cx="0" cy="0"/>
        </a:xfrm>
      </p:grpSpPr>
      <p:sp>
        <p:nvSpPr>
          <p:cNvPr id="261" name="Google Shape;261;g100ffad267d_0_329"/>
          <p:cNvSpPr txBox="1">
            <a:spLocks noGrp="1"/>
          </p:cNvSpPr>
          <p:nvPr>
            <p:ph type="body" idx="1"/>
          </p:nvPr>
        </p:nvSpPr>
        <p:spPr>
          <a:xfrm>
            <a:off x="1085850" y="1104900"/>
            <a:ext cx="10172700" cy="2533500"/>
          </a:xfrm>
          <a:prstGeom prst="rect">
            <a:avLst/>
          </a:prstGeom>
          <a:noFill/>
          <a:ln>
            <a:noFill/>
          </a:ln>
        </p:spPr>
        <p:txBody>
          <a:bodyPr spcFirstLastPara="1" wrap="square" lIns="91425" tIns="45700" rIns="91425" bIns="45700" anchor="ctr" anchorCtr="0">
            <a:normAutofit/>
          </a:bodyPr>
          <a:lstStyle>
            <a:lvl1pPr marL="685800" lvl="0" indent="-342900" algn="l" rtl="0">
              <a:lnSpc>
                <a:spcPct val="100000"/>
              </a:lnSpc>
              <a:spcBef>
                <a:spcPts val="1500"/>
              </a:spcBef>
              <a:spcAft>
                <a:spcPts val="0"/>
              </a:spcAft>
              <a:buClr>
                <a:schemeClr val="accent1"/>
              </a:buClr>
              <a:buSzPts val="4800"/>
              <a:buNone/>
              <a:defRPr sz="7200" b="1">
                <a:solidFill>
                  <a:schemeClr val="accent1"/>
                </a:solidFill>
                <a:latin typeface="Montserrat"/>
                <a:ea typeface="Montserrat"/>
                <a:cs typeface="Montserrat"/>
                <a:sym typeface="Montserrat"/>
              </a:defRPr>
            </a:lvl1pPr>
            <a:lvl2pPr marL="1371600" lvl="1" indent="-514350" algn="l" rtl="0">
              <a:lnSpc>
                <a:spcPct val="90000"/>
              </a:lnSpc>
              <a:spcBef>
                <a:spcPts val="750"/>
              </a:spcBef>
              <a:spcAft>
                <a:spcPts val="0"/>
              </a:spcAft>
              <a:buClr>
                <a:schemeClr val="dk1"/>
              </a:buClr>
              <a:buSzPts val="1800"/>
              <a:buChar char="•"/>
              <a:defRPr/>
            </a:lvl2pPr>
            <a:lvl3pPr marL="2057400" lvl="2" indent="-514350" algn="l" rtl="0">
              <a:lnSpc>
                <a:spcPct val="90000"/>
              </a:lnSpc>
              <a:spcBef>
                <a:spcPts val="750"/>
              </a:spcBef>
              <a:spcAft>
                <a:spcPts val="0"/>
              </a:spcAft>
              <a:buClr>
                <a:schemeClr val="dk1"/>
              </a:buClr>
              <a:buSzPts val="1800"/>
              <a:buChar char="•"/>
              <a:defRPr/>
            </a:lvl3pPr>
            <a:lvl4pPr marL="2743200" lvl="3" indent="-514350" algn="l" rtl="0">
              <a:lnSpc>
                <a:spcPct val="90000"/>
              </a:lnSpc>
              <a:spcBef>
                <a:spcPts val="750"/>
              </a:spcBef>
              <a:spcAft>
                <a:spcPts val="0"/>
              </a:spcAft>
              <a:buClr>
                <a:schemeClr val="dk1"/>
              </a:buClr>
              <a:buSzPts val="1800"/>
              <a:buChar char="•"/>
              <a:defRPr/>
            </a:lvl4pPr>
            <a:lvl5pPr marL="3429000" lvl="4" indent="-514350" algn="l" rtl="0">
              <a:lnSpc>
                <a:spcPct val="90000"/>
              </a:lnSpc>
              <a:spcBef>
                <a:spcPts val="750"/>
              </a:spcBef>
              <a:spcAft>
                <a:spcPts val="0"/>
              </a:spcAft>
              <a:buClr>
                <a:schemeClr val="dk1"/>
              </a:buClr>
              <a:buSzPts val="1800"/>
              <a:buChar char="•"/>
              <a:defRPr/>
            </a:lvl5pPr>
            <a:lvl6pPr marL="4114800" lvl="5" indent="-514350" algn="l" rtl="0">
              <a:lnSpc>
                <a:spcPct val="90000"/>
              </a:lnSpc>
              <a:spcBef>
                <a:spcPts val="750"/>
              </a:spcBef>
              <a:spcAft>
                <a:spcPts val="0"/>
              </a:spcAft>
              <a:buClr>
                <a:schemeClr val="dk1"/>
              </a:buClr>
              <a:buSzPts val="1800"/>
              <a:buChar char="•"/>
              <a:defRPr/>
            </a:lvl6pPr>
            <a:lvl7pPr marL="4800600" lvl="6" indent="-514350" algn="l" rtl="0">
              <a:lnSpc>
                <a:spcPct val="90000"/>
              </a:lnSpc>
              <a:spcBef>
                <a:spcPts val="750"/>
              </a:spcBef>
              <a:spcAft>
                <a:spcPts val="0"/>
              </a:spcAft>
              <a:buClr>
                <a:schemeClr val="dk1"/>
              </a:buClr>
              <a:buSzPts val="1800"/>
              <a:buChar char="•"/>
              <a:defRPr/>
            </a:lvl7pPr>
            <a:lvl8pPr marL="5486400" lvl="7" indent="-514350" algn="l" rtl="0">
              <a:lnSpc>
                <a:spcPct val="90000"/>
              </a:lnSpc>
              <a:spcBef>
                <a:spcPts val="750"/>
              </a:spcBef>
              <a:spcAft>
                <a:spcPts val="0"/>
              </a:spcAft>
              <a:buClr>
                <a:schemeClr val="dk1"/>
              </a:buClr>
              <a:buSzPts val="1800"/>
              <a:buChar char="•"/>
              <a:defRPr/>
            </a:lvl8pPr>
            <a:lvl9pPr marL="6172200" lvl="8" indent="-514350" algn="l" rtl="0">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32804267"/>
      </p:ext>
    </p:extLst>
  </p:cSld>
  <p:clrMapOvr>
    <a:masterClrMapping/>
  </p:clrMapOvr>
  <p:transition spd="slow">
    <p:push/>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262"/>
        <p:cNvGrpSpPr/>
        <p:nvPr/>
      </p:nvGrpSpPr>
      <p:grpSpPr>
        <a:xfrm>
          <a:off x="0" y="0"/>
          <a:ext cx="0" cy="0"/>
          <a:chOff x="0" y="0"/>
          <a:chExt cx="0" cy="0"/>
        </a:xfrm>
      </p:grpSpPr>
      <p:sp>
        <p:nvSpPr>
          <p:cNvPr id="263" name="Google Shape;263;g100ffad267d_0_331"/>
          <p:cNvSpPr txBox="1">
            <a:spLocks noGrp="1"/>
          </p:cNvSpPr>
          <p:nvPr>
            <p:ph type="body" idx="1"/>
          </p:nvPr>
        </p:nvSpPr>
        <p:spPr>
          <a:xfrm>
            <a:off x="10134603" y="1390650"/>
            <a:ext cx="6991200" cy="1371600"/>
          </a:xfrm>
          <a:prstGeom prst="rect">
            <a:avLst/>
          </a:prstGeom>
          <a:noFill/>
          <a:ln>
            <a:noFill/>
          </a:ln>
        </p:spPr>
        <p:txBody>
          <a:bodyPr spcFirstLastPara="1" wrap="square" lIns="91425" tIns="45700" rIns="91425" bIns="45700" anchor="ctr" anchorCtr="0">
            <a:normAutofit/>
          </a:bodyPr>
          <a:lstStyle>
            <a:lvl1pPr marL="685800" lvl="0" indent="-342900" algn="l" rtl="0">
              <a:lnSpc>
                <a:spcPct val="100000"/>
              </a:lnSpc>
              <a:spcBef>
                <a:spcPts val="1500"/>
              </a:spcBef>
              <a:spcAft>
                <a:spcPts val="0"/>
              </a:spcAft>
              <a:buClr>
                <a:schemeClr val="accent1"/>
              </a:buClr>
              <a:buSzPts val="4400"/>
              <a:buNone/>
              <a:defRPr sz="6600" b="1">
                <a:solidFill>
                  <a:schemeClr val="accent1"/>
                </a:solidFill>
                <a:latin typeface="Montserrat"/>
                <a:ea typeface="Montserrat"/>
                <a:cs typeface="Montserrat"/>
                <a:sym typeface="Montserrat"/>
              </a:defRPr>
            </a:lvl1pPr>
            <a:lvl2pPr marL="1371600" lvl="1" indent="-514350" algn="l" rtl="0">
              <a:lnSpc>
                <a:spcPct val="90000"/>
              </a:lnSpc>
              <a:spcBef>
                <a:spcPts val="750"/>
              </a:spcBef>
              <a:spcAft>
                <a:spcPts val="0"/>
              </a:spcAft>
              <a:buClr>
                <a:schemeClr val="dk1"/>
              </a:buClr>
              <a:buSzPts val="1800"/>
              <a:buChar char="•"/>
              <a:defRPr/>
            </a:lvl2pPr>
            <a:lvl3pPr marL="2057400" lvl="2" indent="-514350" algn="l" rtl="0">
              <a:lnSpc>
                <a:spcPct val="90000"/>
              </a:lnSpc>
              <a:spcBef>
                <a:spcPts val="750"/>
              </a:spcBef>
              <a:spcAft>
                <a:spcPts val="0"/>
              </a:spcAft>
              <a:buClr>
                <a:schemeClr val="dk1"/>
              </a:buClr>
              <a:buSzPts val="1800"/>
              <a:buChar char="•"/>
              <a:defRPr/>
            </a:lvl3pPr>
            <a:lvl4pPr marL="2743200" lvl="3" indent="-514350" algn="l" rtl="0">
              <a:lnSpc>
                <a:spcPct val="90000"/>
              </a:lnSpc>
              <a:spcBef>
                <a:spcPts val="750"/>
              </a:spcBef>
              <a:spcAft>
                <a:spcPts val="0"/>
              </a:spcAft>
              <a:buClr>
                <a:schemeClr val="dk1"/>
              </a:buClr>
              <a:buSzPts val="1800"/>
              <a:buChar char="•"/>
              <a:defRPr/>
            </a:lvl4pPr>
            <a:lvl5pPr marL="3429000" lvl="4" indent="-514350" algn="l" rtl="0">
              <a:lnSpc>
                <a:spcPct val="90000"/>
              </a:lnSpc>
              <a:spcBef>
                <a:spcPts val="750"/>
              </a:spcBef>
              <a:spcAft>
                <a:spcPts val="0"/>
              </a:spcAft>
              <a:buClr>
                <a:schemeClr val="dk1"/>
              </a:buClr>
              <a:buSzPts val="1800"/>
              <a:buChar char="•"/>
              <a:defRPr/>
            </a:lvl5pPr>
            <a:lvl6pPr marL="4114800" lvl="5" indent="-514350" algn="l" rtl="0">
              <a:lnSpc>
                <a:spcPct val="90000"/>
              </a:lnSpc>
              <a:spcBef>
                <a:spcPts val="750"/>
              </a:spcBef>
              <a:spcAft>
                <a:spcPts val="0"/>
              </a:spcAft>
              <a:buClr>
                <a:schemeClr val="dk1"/>
              </a:buClr>
              <a:buSzPts val="1800"/>
              <a:buChar char="•"/>
              <a:defRPr/>
            </a:lvl6pPr>
            <a:lvl7pPr marL="4800600" lvl="6" indent="-514350" algn="l" rtl="0">
              <a:lnSpc>
                <a:spcPct val="90000"/>
              </a:lnSpc>
              <a:spcBef>
                <a:spcPts val="750"/>
              </a:spcBef>
              <a:spcAft>
                <a:spcPts val="0"/>
              </a:spcAft>
              <a:buClr>
                <a:schemeClr val="dk1"/>
              </a:buClr>
              <a:buSzPts val="1800"/>
              <a:buChar char="•"/>
              <a:defRPr/>
            </a:lvl7pPr>
            <a:lvl8pPr marL="5486400" lvl="7" indent="-514350" algn="l" rtl="0">
              <a:lnSpc>
                <a:spcPct val="90000"/>
              </a:lnSpc>
              <a:spcBef>
                <a:spcPts val="750"/>
              </a:spcBef>
              <a:spcAft>
                <a:spcPts val="0"/>
              </a:spcAft>
              <a:buClr>
                <a:schemeClr val="dk1"/>
              </a:buClr>
              <a:buSzPts val="1800"/>
              <a:buChar char="•"/>
              <a:defRPr/>
            </a:lvl8pPr>
            <a:lvl9pPr marL="6172200" lvl="8" indent="-514350" algn="l" rtl="0">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50575816"/>
      </p:ext>
    </p:extLst>
  </p:cSld>
  <p:clrMapOvr>
    <a:masterClrMapping/>
  </p:clrMapOvr>
  <p:transition spd="slow">
    <p:push/>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264"/>
        <p:cNvGrpSpPr/>
        <p:nvPr/>
      </p:nvGrpSpPr>
      <p:grpSpPr>
        <a:xfrm>
          <a:off x="0" y="0"/>
          <a:ext cx="0" cy="0"/>
          <a:chOff x="0" y="0"/>
          <a:chExt cx="0" cy="0"/>
        </a:xfrm>
      </p:grpSpPr>
      <p:sp>
        <p:nvSpPr>
          <p:cNvPr id="265" name="Google Shape;265;g100ffad267d_0_333"/>
          <p:cNvSpPr>
            <a:spLocks noGrp="1"/>
          </p:cNvSpPr>
          <p:nvPr>
            <p:ph type="pic" idx="2"/>
          </p:nvPr>
        </p:nvSpPr>
        <p:spPr>
          <a:xfrm>
            <a:off x="3245645" y="2057400"/>
            <a:ext cx="4000500" cy="5703300"/>
          </a:xfrm>
          <a:prstGeom prst="roundRect">
            <a:avLst>
              <a:gd name="adj" fmla="val 381"/>
            </a:avLst>
          </a:prstGeom>
          <a:solidFill>
            <a:srgbClr val="F2F2F2"/>
          </a:solidFill>
          <a:ln>
            <a:noFill/>
          </a:ln>
        </p:spPr>
      </p:sp>
      <p:sp>
        <p:nvSpPr>
          <p:cNvPr id="266" name="Google Shape;266;g100ffad267d_0_333"/>
          <p:cNvSpPr txBox="1">
            <a:spLocks noGrp="1"/>
          </p:cNvSpPr>
          <p:nvPr>
            <p:ph type="body" idx="1"/>
          </p:nvPr>
        </p:nvSpPr>
        <p:spPr>
          <a:xfrm>
            <a:off x="9690443" y="2057400"/>
            <a:ext cx="7509600" cy="1371600"/>
          </a:xfrm>
          <a:prstGeom prst="rect">
            <a:avLst/>
          </a:prstGeom>
          <a:noFill/>
          <a:ln>
            <a:noFill/>
          </a:ln>
        </p:spPr>
        <p:txBody>
          <a:bodyPr spcFirstLastPara="1" wrap="square" lIns="91425" tIns="45700" rIns="91425" bIns="45700" anchor="ctr" anchorCtr="0">
            <a:normAutofit/>
          </a:bodyPr>
          <a:lstStyle>
            <a:lvl1pPr marL="685800" lvl="0" indent="-342900" algn="l" rtl="0">
              <a:lnSpc>
                <a:spcPct val="100000"/>
              </a:lnSpc>
              <a:spcBef>
                <a:spcPts val="1500"/>
              </a:spcBef>
              <a:spcAft>
                <a:spcPts val="0"/>
              </a:spcAft>
              <a:buClr>
                <a:schemeClr val="accent1"/>
              </a:buClr>
              <a:buSzPts val="4400"/>
              <a:buNone/>
              <a:defRPr sz="6600" b="1">
                <a:solidFill>
                  <a:schemeClr val="accent1"/>
                </a:solidFill>
                <a:latin typeface="Montserrat"/>
                <a:ea typeface="Montserrat"/>
                <a:cs typeface="Montserrat"/>
                <a:sym typeface="Montserrat"/>
              </a:defRPr>
            </a:lvl1pPr>
            <a:lvl2pPr marL="1371600" lvl="1" indent="-514350" algn="l" rtl="0">
              <a:lnSpc>
                <a:spcPct val="90000"/>
              </a:lnSpc>
              <a:spcBef>
                <a:spcPts val="750"/>
              </a:spcBef>
              <a:spcAft>
                <a:spcPts val="0"/>
              </a:spcAft>
              <a:buClr>
                <a:schemeClr val="dk1"/>
              </a:buClr>
              <a:buSzPts val="1800"/>
              <a:buChar char="•"/>
              <a:defRPr/>
            </a:lvl2pPr>
            <a:lvl3pPr marL="2057400" lvl="2" indent="-514350" algn="l" rtl="0">
              <a:lnSpc>
                <a:spcPct val="90000"/>
              </a:lnSpc>
              <a:spcBef>
                <a:spcPts val="750"/>
              </a:spcBef>
              <a:spcAft>
                <a:spcPts val="0"/>
              </a:spcAft>
              <a:buClr>
                <a:schemeClr val="dk1"/>
              </a:buClr>
              <a:buSzPts val="1800"/>
              <a:buChar char="•"/>
              <a:defRPr/>
            </a:lvl3pPr>
            <a:lvl4pPr marL="2743200" lvl="3" indent="-514350" algn="l" rtl="0">
              <a:lnSpc>
                <a:spcPct val="90000"/>
              </a:lnSpc>
              <a:spcBef>
                <a:spcPts val="750"/>
              </a:spcBef>
              <a:spcAft>
                <a:spcPts val="0"/>
              </a:spcAft>
              <a:buClr>
                <a:schemeClr val="dk1"/>
              </a:buClr>
              <a:buSzPts val="1800"/>
              <a:buChar char="•"/>
              <a:defRPr/>
            </a:lvl4pPr>
            <a:lvl5pPr marL="3429000" lvl="4" indent="-514350" algn="l" rtl="0">
              <a:lnSpc>
                <a:spcPct val="90000"/>
              </a:lnSpc>
              <a:spcBef>
                <a:spcPts val="750"/>
              </a:spcBef>
              <a:spcAft>
                <a:spcPts val="0"/>
              </a:spcAft>
              <a:buClr>
                <a:schemeClr val="dk1"/>
              </a:buClr>
              <a:buSzPts val="1800"/>
              <a:buChar char="•"/>
              <a:defRPr/>
            </a:lvl5pPr>
            <a:lvl6pPr marL="4114800" lvl="5" indent="-514350" algn="l" rtl="0">
              <a:lnSpc>
                <a:spcPct val="90000"/>
              </a:lnSpc>
              <a:spcBef>
                <a:spcPts val="750"/>
              </a:spcBef>
              <a:spcAft>
                <a:spcPts val="0"/>
              </a:spcAft>
              <a:buClr>
                <a:schemeClr val="dk1"/>
              </a:buClr>
              <a:buSzPts val="1800"/>
              <a:buChar char="•"/>
              <a:defRPr/>
            </a:lvl6pPr>
            <a:lvl7pPr marL="4800600" lvl="6" indent="-514350" algn="l" rtl="0">
              <a:lnSpc>
                <a:spcPct val="90000"/>
              </a:lnSpc>
              <a:spcBef>
                <a:spcPts val="750"/>
              </a:spcBef>
              <a:spcAft>
                <a:spcPts val="0"/>
              </a:spcAft>
              <a:buClr>
                <a:schemeClr val="dk1"/>
              </a:buClr>
              <a:buSzPts val="1800"/>
              <a:buChar char="•"/>
              <a:defRPr/>
            </a:lvl7pPr>
            <a:lvl8pPr marL="5486400" lvl="7" indent="-514350" algn="l" rtl="0">
              <a:lnSpc>
                <a:spcPct val="90000"/>
              </a:lnSpc>
              <a:spcBef>
                <a:spcPts val="750"/>
              </a:spcBef>
              <a:spcAft>
                <a:spcPts val="0"/>
              </a:spcAft>
              <a:buClr>
                <a:schemeClr val="dk1"/>
              </a:buClr>
              <a:buSzPts val="1800"/>
              <a:buChar char="•"/>
              <a:defRPr/>
            </a:lvl8pPr>
            <a:lvl9pPr marL="6172200" lvl="8" indent="-514350" algn="l" rtl="0">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89534718"/>
      </p:ext>
    </p:extLst>
  </p:cSld>
  <p:clrMapOvr>
    <a:masterClrMapping/>
  </p:clrMapOvr>
  <p:transition spd="slow">
    <p:push/>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267"/>
        <p:cNvGrpSpPr/>
        <p:nvPr/>
      </p:nvGrpSpPr>
      <p:grpSpPr>
        <a:xfrm>
          <a:off x="0" y="0"/>
          <a:ext cx="0" cy="0"/>
          <a:chOff x="0" y="0"/>
          <a:chExt cx="0" cy="0"/>
        </a:xfrm>
      </p:grpSpPr>
      <p:sp>
        <p:nvSpPr>
          <p:cNvPr id="268" name="Google Shape;268;g100ffad267d_0_336"/>
          <p:cNvSpPr txBox="1">
            <a:spLocks noGrp="1"/>
          </p:cNvSpPr>
          <p:nvPr>
            <p:ph type="body" idx="1"/>
          </p:nvPr>
        </p:nvSpPr>
        <p:spPr>
          <a:xfrm>
            <a:off x="10536087" y="1828799"/>
            <a:ext cx="7011900" cy="2786850"/>
          </a:xfrm>
          <a:prstGeom prst="rect">
            <a:avLst/>
          </a:prstGeom>
          <a:noFill/>
          <a:ln>
            <a:noFill/>
          </a:ln>
        </p:spPr>
        <p:txBody>
          <a:bodyPr spcFirstLastPara="1" wrap="square" lIns="91425" tIns="45700" rIns="91425" bIns="45700" anchor="ctr" anchorCtr="0">
            <a:normAutofit/>
          </a:bodyPr>
          <a:lstStyle>
            <a:lvl1pPr marL="685800" lvl="0" indent="-342900" algn="l" rtl="0">
              <a:lnSpc>
                <a:spcPct val="100000"/>
              </a:lnSpc>
              <a:spcBef>
                <a:spcPts val="1500"/>
              </a:spcBef>
              <a:spcAft>
                <a:spcPts val="0"/>
              </a:spcAft>
              <a:buClr>
                <a:schemeClr val="accent1"/>
              </a:buClr>
              <a:buSzPts val="4400"/>
              <a:buNone/>
              <a:defRPr sz="6600" b="1">
                <a:solidFill>
                  <a:schemeClr val="accent1"/>
                </a:solidFill>
                <a:latin typeface="Montserrat"/>
                <a:ea typeface="Montserrat"/>
                <a:cs typeface="Montserrat"/>
                <a:sym typeface="Montserrat"/>
              </a:defRPr>
            </a:lvl1pPr>
            <a:lvl2pPr marL="1371600" lvl="1" indent="-514350" algn="l" rtl="0">
              <a:lnSpc>
                <a:spcPct val="90000"/>
              </a:lnSpc>
              <a:spcBef>
                <a:spcPts val="750"/>
              </a:spcBef>
              <a:spcAft>
                <a:spcPts val="0"/>
              </a:spcAft>
              <a:buClr>
                <a:schemeClr val="dk1"/>
              </a:buClr>
              <a:buSzPts val="1800"/>
              <a:buChar char="•"/>
              <a:defRPr/>
            </a:lvl2pPr>
            <a:lvl3pPr marL="2057400" lvl="2" indent="-514350" algn="l" rtl="0">
              <a:lnSpc>
                <a:spcPct val="90000"/>
              </a:lnSpc>
              <a:spcBef>
                <a:spcPts val="750"/>
              </a:spcBef>
              <a:spcAft>
                <a:spcPts val="0"/>
              </a:spcAft>
              <a:buClr>
                <a:schemeClr val="dk1"/>
              </a:buClr>
              <a:buSzPts val="1800"/>
              <a:buChar char="•"/>
              <a:defRPr/>
            </a:lvl3pPr>
            <a:lvl4pPr marL="2743200" lvl="3" indent="-514350" algn="l" rtl="0">
              <a:lnSpc>
                <a:spcPct val="90000"/>
              </a:lnSpc>
              <a:spcBef>
                <a:spcPts val="750"/>
              </a:spcBef>
              <a:spcAft>
                <a:spcPts val="0"/>
              </a:spcAft>
              <a:buClr>
                <a:schemeClr val="dk1"/>
              </a:buClr>
              <a:buSzPts val="1800"/>
              <a:buChar char="•"/>
              <a:defRPr/>
            </a:lvl4pPr>
            <a:lvl5pPr marL="3429000" lvl="4" indent="-514350" algn="l" rtl="0">
              <a:lnSpc>
                <a:spcPct val="90000"/>
              </a:lnSpc>
              <a:spcBef>
                <a:spcPts val="750"/>
              </a:spcBef>
              <a:spcAft>
                <a:spcPts val="0"/>
              </a:spcAft>
              <a:buClr>
                <a:schemeClr val="dk1"/>
              </a:buClr>
              <a:buSzPts val="1800"/>
              <a:buChar char="•"/>
              <a:defRPr/>
            </a:lvl5pPr>
            <a:lvl6pPr marL="4114800" lvl="5" indent="-514350" algn="l" rtl="0">
              <a:lnSpc>
                <a:spcPct val="90000"/>
              </a:lnSpc>
              <a:spcBef>
                <a:spcPts val="750"/>
              </a:spcBef>
              <a:spcAft>
                <a:spcPts val="0"/>
              </a:spcAft>
              <a:buClr>
                <a:schemeClr val="dk1"/>
              </a:buClr>
              <a:buSzPts val="1800"/>
              <a:buChar char="•"/>
              <a:defRPr/>
            </a:lvl6pPr>
            <a:lvl7pPr marL="4800600" lvl="6" indent="-514350" algn="l" rtl="0">
              <a:lnSpc>
                <a:spcPct val="90000"/>
              </a:lnSpc>
              <a:spcBef>
                <a:spcPts val="750"/>
              </a:spcBef>
              <a:spcAft>
                <a:spcPts val="0"/>
              </a:spcAft>
              <a:buClr>
                <a:schemeClr val="dk1"/>
              </a:buClr>
              <a:buSzPts val="1800"/>
              <a:buChar char="•"/>
              <a:defRPr/>
            </a:lvl7pPr>
            <a:lvl8pPr marL="5486400" lvl="7" indent="-514350" algn="l" rtl="0">
              <a:lnSpc>
                <a:spcPct val="90000"/>
              </a:lnSpc>
              <a:spcBef>
                <a:spcPts val="750"/>
              </a:spcBef>
              <a:spcAft>
                <a:spcPts val="0"/>
              </a:spcAft>
              <a:buClr>
                <a:schemeClr val="dk1"/>
              </a:buClr>
              <a:buSzPts val="1800"/>
              <a:buChar char="•"/>
              <a:defRPr/>
            </a:lvl8pPr>
            <a:lvl9pPr marL="6172200" lvl="8" indent="-514350" algn="l" rtl="0">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88601104"/>
      </p:ext>
    </p:extLst>
  </p:cSld>
  <p:clrMapOvr>
    <a:masterClrMapping/>
  </p:clrMapOvr>
  <p:transition spd="slow">
    <p:push/>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3_Title Slide">
  <p:cSld name="23_Title Slide">
    <p:spTree>
      <p:nvGrpSpPr>
        <p:cNvPr id="1" name="Shape 269"/>
        <p:cNvGrpSpPr/>
        <p:nvPr/>
      </p:nvGrpSpPr>
      <p:grpSpPr>
        <a:xfrm>
          <a:off x="0" y="0"/>
          <a:ext cx="0" cy="0"/>
          <a:chOff x="0" y="0"/>
          <a:chExt cx="0" cy="0"/>
        </a:xfrm>
      </p:grpSpPr>
      <p:sp>
        <p:nvSpPr>
          <p:cNvPr id="270" name="Google Shape;270;g100ffad267d_0_338"/>
          <p:cNvSpPr txBox="1">
            <a:spLocks noGrp="1"/>
          </p:cNvSpPr>
          <p:nvPr>
            <p:ph type="body" idx="1"/>
          </p:nvPr>
        </p:nvSpPr>
        <p:spPr>
          <a:xfrm>
            <a:off x="1348545" y="1214343"/>
            <a:ext cx="8843400" cy="1371600"/>
          </a:xfrm>
          <a:prstGeom prst="rect">
            <a:avLst/>
          </a:prstGeom>
          <a:noFill/>
          <a:ln>
            <a:noFill/>
          </a:ln>
        </p:spPr>
        <p:txBody>
          <a:bodyPr spcFirstLastPara="1" wrap="square" lIns="91425" tIns="45700" rIns="91425" bIns="45700" anchor="ctr" anchorCtr="0">
            <a:normAutofit/>
          </a:bodyPr>
          <a:lstStyle>
            <a:lvl1pPr marL="685800" lvl="0" indent="-342900" algn="l" rtl="0">
              <a:lnSpc>
                <a:spcPct val="100000"/>
              </a:lnSpc>
              <a:spcBef>
                <a:spcPts val="1500"/>
              </a:spcBef>
              <a:spcAft>
                <a:spcPts val="0"/>
              </a:spcAft>
              <a:buClr>
                <a:schemeClr val="accent1"/>
              </a:buClr>
              <a:buSzPts val="4400"/>
              <a:buNone/>
              <a:defRPr sz="6600" b="1">
                <a:solidFill>
                  <a:schemeClr val="accent1"/>
                </a:solidFill>
                <a:latin typeface="Montserrat"/>
                <a:ea typeface="Montserrat"/>
                <a:cs typeface="Montserrat"/>
                <a:sym typeface="Montserrat"/>
              </a:defRPr>
            </a:lvl1pPr>
            <a:lvl2pPr marL="1371600" lvl="1" indent="-514350" algn="l" rtl="0">
              <a:lnSpc>
                <a:spcPct val="90000"/>
              </a:lnSpc>
              <a:spcBef>
                <a:spcPts val="750"/>
              </a:spcBef>
              <a:spcAft>
                <a:spcPts val="0"/>
              </a:spcAft>
              <a:buClr>
                <a:schemeClr val="dk1"/>
              </a:buClr>
              <a:buSzPts val="1800"/>
              <a:buChar char="•"/>
              <a:defRPr/>
            </a:lvl2pPr>
            <a:lvl3pPr marL="2057400" lvl="2" indent="-514350" algn="l" rtl="0">
              <a:lnSpc>
                <a:spcPct val="90000"/>
              </a:lnSpc>
              <a:spcBef>
                <a:spcPts val="750"/>
              </a:spcBef>
              <a:spcAft>
                <a:spcPts val="0"/>
              </a:spcAft>
              <a:buClr>
                <a:schemeClr val="dk1"/>
              </a:buClr>
              <a:buSzPts val="1800"/>
              <a:buChar char="•"/>
              <a:defRPr/>
            </a:lvl3pPr>
            <a:lvl4pPr marL="2743200" lvl="3" indent="-514350" algn="l" rtl="0">
              <a:lnSpc>
                <a:spcPct val="90000"/>
              </a:lnSpc>
              <a:spcBef>
                <a:spcPts val="750"/>
              </a:spcBef>
              <a:spcAft>
                <a:spcPts val="0"/>
              </a:spcAft>
              <a:buClr>
                <a:schemeClr val="dk1"/>
              </a:buClr>
              <a:buSzPts val="1800"/>
              <a:buChar char="•"/>
              <a:defRPr/>
            </a:lvl4pPr>
            <a:lvl5pPr marL="3429000" lvl="4" indent="-514350" algn="l" rtl="0">
              <a:lnSpc>
                <a:spcPct val="90000"/>
              </a:lnSpc>
              <a:spcBef>
                <a:spcPts val="750"/>
              </a:spcBef>
              <a:spcAft>
                <a:spcPts val="0"/>
              </a:spcAft>
              <a:buClr>
                <a:schemeClr val="dk1"/>
              </a:buClr>
              <a:buSzPts val="1800"/>
              <a:buChar char="•"/>
              <a:defRPr/>
            </a:lvl5pPr>
            <a:lvl6pPr marL="4114800" lvl="5" indent="-514350" algn="l" rtl="0">
              <a:lnSpc>
                <a:spcPct val="90000"/>
              </a:lnSpc>
              <a:spcBef>
                <a:spcPts val="750"/>
              </a:spcBef>
              <a:spcAft>
                <a:spcPts val="0"/>
              </a:spcAft>
              <a:buClr>
                <a:schemeClr val="dk1"/>
              </a:buClr>
              <a:buSzPts val="1800"/>
              <a:buChar char="•"/>
              <a:defRPr/>
            </a:lvl6pPr>
            <a:lvl7pPr marL="4800600" lvl="6" indent="-514350" algn="l" rtl="0">
              <a:lnSpc>
                <a:spcPct val="90000"/>
              </a:lnSpc>
              <a:spcBef>
                <a:spcPts val="750"/>
              </a:spcBef>
              <a:spcAft>
                <a:spcPts val="0"/>
              </a:spcAft>
              <a:buClr>
                <a:schemeClr val="dk1"/>
              </a:buClr>
              <a:buSzPts val="1800"/>
              <a:buChar char="•"/>
              <a:defRPr/>
            </a:lvl7pPr>
            <a:lvl8pPr marL="5486400" lvl="7" indent="-514350" algn="l" rtl="0">
              <a:lnSpc>
                <a:spcPct val="90000"/>
              </a:lnSpc>
              <a:spcBef>
                <a:spcPts val="750"/>
              </a:spcBef>
              <a:spcAft>
                <a:spcPts val="0"/>
              </a:spcAft>
              <a:buClr>
                <a:schemeClr val="dk1"/>
              </a:buClr>
              <a:buSzPts val="1800"/>
              <a:buChar char="•"/>
              <a:defRPr/>
            </a:lvl8pPr>
            <a:lvl9pPr marL="6172200" lvl="8" indent="-514350" algn="l" rtl="0">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97649504"/>
      </p:ext>
    </p:extLst>
  </p:cSld>
  <p:clrMapOvr>
    <a:masterClrMapping/>
  </p:clrMapOvr>
  <p:transition spd="slow">
    <p:push/>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5_Title Slide">
  <p:cSld name="25_Title Slide">
    <p:spTree>
      <p:nvGrpSpPr>
        <p:cNvPr id="1" name="Shape 271"/>
        <p:cNvGrpSpPr/>
        <p:nvPr/>
      </p:nvGrpSpPr>
      <p:grpSpPr>
        <a:xfrm>
          <a:off x="0" y="0"/>
          <a:ext cx="0" cy="0"/>
          <a:chOff x="0" y="0"/>
          <a:chExt cx="0" cy="0"/>
        </a:xfrm>
      </p:grpSpPr>
      <p:sp>
        <p:nvSpPr>
          <p:cNvPr id="272" name="Google Shape;272;g100ffad267d_0_340"/>
          <p:cNvSpPr>
            <a:spLocks noGrp="1"/>
          </p:cNvSpPr>
          <p:nvPr>
            <p:ph type="pic" idx="2"/>
          </p:nvPr>
        </p:nvSpPr>
        <p:spPr>
          <a:xfrm>
            <a:off x="8039102" y="1271208"/>
            <a:ext cx="8313300" cy="7744500"/>
          </a:xfrm>
          <a:prstGeom prst="rect">
            <a:avLst/>
          </a:prstGeom>
          <a:solidFill>
            <a:srgbClr val="F2F2F2"/>
          </a:solidFill>
          <a:ln>
            <a:noFill/>
          </a:ln>
        </p:spPr>
      </p:sp>
      <p:sp>
        <p:nvSpPr>
          <p:cNvPr id="273" name="Google Shape;273;g100ffad267d_0_340"/>
          <p:cNvSpPr txBox="1">
            <a:spLocks noGrp="1"/>
          </p:cNvSpPr>
          <p:nvPr>
            <p:ph type="body" idx="1"/>
          </p:nvPr>
        </p:nvSpPr>
        <p:spPr>
          <a:xfrm>
            <a:off x="1348545" y="1214343"/>
            <a:ext cx="8843400" cy="1371600"/>
          </a:xfrm>
          <a:prstGeom prst="rect">
            <a:avLst/>
          </a:prstGeom>
          <a:noFill/>
          <a:ln>
            <a:noFill/>
          </a:ln>
        </p:spPr>
        <p:txBody>
          <a:bodyPr spcFirstLastPara="1" wrap="square" lIns="91425" tIns="45700" rIns="91425" bIns="45700" anchor="ctr" anchorCtr="0">
            <a:normAutofit/>
          </a:bodyPr>
          <a:lstStyle>
            <a:lvl1pPr marL="685800" lvl="0" indent="-342900" algn="l" rtl="0">
              <a:lnSpc>
                <a:spcPct val="100000"/>
              </a:lnSpc>
              <a:spcBef>
                <a:spcPts val="1500"/>
              </a:spcBef>
              <a:spcAft>
                <a:spcPts val="0"/>
              </a:spcAft>
              <a:buClr>
                <a:schemeClr val="accent1"/>
              </a:buClr>
              <a:buSzPts val="4400"/>
              <a:buNone/>
              <a:defRPr sz="6600" b="1">
                <a:solidFill>
                  <a:schemeClr val="accent1"/>
                </a:solidFill>
                <a:latin typeface="Montserrat"/>
                <a:ea typeface="Montserrat"/>
                <a:cs typeface="Montserrat"/>
                <a:sym typeface="Montserrat"/>
              </a:defRPr>
            </a:lvl1pPr>
            <a:lvl2pPr marL="1371600" lvl="1" indent="-514350" algn="l" rtl="0">
              <a:lnSpc>
                <a:spcPct val="90000"/>
              </a:lnSpc>
              <a:spcBef>
                <a:spcPts val="750"/>
              </a:spcBef>
              <a:spcAft>
                <a:spcPts val="0"/>
              </a:spcAft>
              <a:buClr>
                <a:schemeClr val="dk1"/>
              </a:buClr>
              <a:buSzPts val="1800"/>
              <a:buChar char="•"/>
              <a:defRPr/>
            </a:lvl2pPr>
            <a:lvl3pPr marL="2057400" lvl="2" indent="-514350" algn="l" rtl="0">
              <a:lnSpc>
                <a:spcPct val="90000"/>
              </a:lnSpc>
              <a:spcBef>
                <a:spcPts val="750"/>
              </a:spcBef>
              <a:spcAft>
                <a:spcPts val="0"/>
              </a:spcAft>
              <a:buClr>
                <a:schemeClr val="dk1"/>
              </a:buClr>
              <a:buSzPts val="1800"/>
              <a:buChar char="•"/>
              <a:defRPr/>
            </a:lvl3pPr>
            <a:lvl4pPr marL="2743200" lvl="3" indent="-514350" algn="l" rtl="0">
              <a:lnSpc>
                <a:spcPct val="90000"/>
              </a:lnSpc>
              <a:spcBef>
                <a:spcPts val="750"/>
              </a:spcBef>
              <a:spcAft>
                <a:spcPts val="0"/>
              </a:spcAft>
              <a:buClr>
                <a:schemeClr val="dk1"/>
              </a:buClr>
              <a:buSzPts val="1800"/>
              <a:buChar char="•"/>
              <a:defRPr/>
            </a:lvl4pPr>
            <a:lvl5pPr marL="3429000" lvl="4" indent="-514350" algn="l" rtl="0">
              <a:lnSpc>
                <a:spcPct val="90000"/>
              </a:lnSpc>
              <a:spcBef>
                <a:spcPts val="750"/>
              </a:spcBef>
              <a:spcAft>
                <a:spcPts val="0"/>
              </a:spcAft>
              <a:buClr>
                <a:schemeClr val="dk1"/>
              </a:buClr>
              <a:buSzPts val="1800"/>
              <a:buChar char="•"/>
              <a:defRPr/>
            </a:lvl5pPr>
            <a:lvl6pPr marL="4114800" lvl="5" indent="-514350" algn="l" rtl="0">
              <a:lnSpc>
                <a:spcPct val="90000"/>
              </a:lnSpc>
              <a:spcBef>
                <a:spcPts val="750"/>
              </a:spcBef>
              <a:spcAft>
                <a:spcPts val="0"/>
              </a:spcAft>
              <a:buClr>
                <a:schemeClr val="dk1"/>
              </a:buClr>
              <a:buSzPts val="1800"/>
              <a:buChar char="•"/>
              <a:defRPr/>
            </a:lvl6pPr>
            <a:lvl7pPr marL="4800600" lvl="6" indent="-514350" algn="l" rtl="0">
              <a:lnSpc>
                <a:spcPct val="90000"/>
              </a:lnSpc>
              <a:spcBef>
                <a:spcPts val="750"/>
              </a:spcBef>
              <a:spcAft>
                <a:spcPts val="0"/>
              </a:spcAft>
              <a:buClr>
                <a:schemeClr val="dk1"/>
              </a:buClr>
              <a:buSzPts val="1800"/>
              <a:buChar char="•"/>
              <a:defRPr/>
            </a:lvl7pPr>
            <a:lvl8pPr marL="5486400" lvl="7" indent="-514350" algn="l" rtl="0">
              <a:lnSpc>
                <a:spcPct val="90000"/>
              </a:lnSpc>
              <a:spcBef>
                <a:spcPts val="750"/>
              </a:spcBef>
              <a:spcAft>
                <a:spcPts val="0"/>
              </a:spcAft>
              <a:buClr>
                <a:schemeClr val="dk1"/>
              </a:buClr>
              <a:buSzPts val="1800"/>
              <a:buChar char="•"/>
              <a:defRPr/>
            </a:lvl8pPr>
            <a:lvl9pPr marL="6172200" lvl="8" indent="-514350" algn="l" rtl="0">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76514804"/>
      </p:ext>
    </p:extLst>
  </p:cSld>
  <p:clrMapOvr>
    <a:masterClrMapping/>
  </p:clrMapOvr>
  <p:transition spd="slow">
    <p:push/>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74"/>
        <p:cNvGrpSpPr/>
        <p:nvPr/>
      </p:nvGrpSpPr>
      <p:grpSpPr>
        <a:xfrm>
          <a:off x="0" y="0"/>
          <a:ext cx="0" cy="0"/>
          <a:chOff x="0" y="0"/>
          <a:chExt cx="0" cy="0"/>
        </a:xfrm>
      </p:grpSpPr>
    </p:spTree>
    <p:extLst>
      <p:ext uri="{BB962C8B-B14F-4D97-AF65-F5344CB8AC3E}">
        <p14:creationId xmlns:p14="http://schemas.microsoft.com/office/powerpoint/2010/main" val="359701287"/>
      </p:ext>
    </p:extLst>
  </p:cSld>
  <p:clrMapOvr>
    <a:masterClrMapping/>
  </p:clrMapOvr>
  <p:transition spd="slow">
    <p:push/>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275"/>
        <p:cNvGrpSpPr/>
        <p:nvPr/>
      </p:nvGrpSpPr>
      <p:grpSpPr>
        <a:xfrm>
          <a:off x="0" y="0"/>
          <a:ext cx="0" cy="0"/>
          <a:chOff x="0" y="0"/>
          <a:chExt cx="0" cy="0"/>
        </a:xfrm>
      </p:grpSpPr>
      <p:sp>
        <p:nvSpPr>
          <p:cNvPr id="276" name="Google Shape;276;g100ffad267d_0_344"/>
          <p:cNvSpPr txBox="1">
            <a:spLocks noGrp="1"/>
          </p:cNvSpPr>
          <p:nvPr>
            <p:ph type="body" idx="1"/>
          </p:nvPr>
        </p:nvSpPr>
        <p:spPr>
          <a:xfrm>
            <a:off x="2491545" y="6072093"/>
            <a:ext cx="7452450" cy="1371600"/>
          </a:xfrm>
          <a:prstGeom prst="rect">
            <a:avLst/>
          </a:prstGeom>
          <a:noFill/>
          <a:ln>
            <a:noFill/>
          </a:ln>
        </p:spPr>
        <p:txBody>
          <a:bodyPr spcFirstLastPara="1" wrap="square" lIns="91425" tIns="45700" rIns="91425" bIns="45700" anchor="ctr" anchorCtr="0">
            <a:normAutofit/>
          </a:bodyPr>
          <a:lstStyle>
            <a:lvl1pPr marL="685800" lvl="0" indent="-342900" algn="l" rtl="0">
              <a:lnSpc>
                <a:spcPct val="100000"/>
              </a:lnSpc>
              <a:spcBef>
                <a:spcPts val="1500"/>
              </a:spcBef>
              <a:spcAft>
                <a:spcPts val="0"/>
              </a:spcAft>
              <a:buClr>
                <a:schemeClr val="lt2"/>
              </a:buClr>
              <a:buSzPts val="4400"/>
              <a:buNone/>
              <a:defRPr sz="6600" b="1">
                <a:solidFill>
                  <a:schemeClr val="lt2"/>
                </a:solidFill>
                <a:latin typeface="Montserrat"/>
                <a:ea typeface="Montserrat"/>
                <a:cs typeface="Montserrat"/>
                <a:sym typeface="Montserrat"/>
              </a:defRPr>
            </a:lvl1pPr>
            <a:lvl2pPr marL="1371600" lvl="1" indent="-514350" algn="l" rtl="0">
              <a:lnSpc>
                <a:spcPct val="90000"/>
              </a:lnSpc>
              <a:spcBef>
                <a:spcPts val="750"/>
              </a:spcBef>
              <a:spcAft>
                <a:spcPts val="0"/>
              </a:spcAft>
              <a:buClr>
                <a:schemeClr val="dk1"/>
              </a:buClr>
              <a:buSzPts val="1800"/>
              <a:buChar char="•"/>
              <a:defRPr/>
            </a:lvl2pPr>
            <a:lvl3pPr marL="2057400" lvl="2" indent="-514350" algn="l" rtl="0">
              <a:lnSpc>
                <a:spcPct val="90000"/>
              </a:lnSpc>
              <a:spcBef>
                <a:spcPts val="750"/>
              </a:spcBef>
              <a:spcAft>
                <a:spcPts val="0"/>
              </a:spcAft>
              <a:buClr>
                <a:schemeClr val="dk1"/>
              </a:buClr>
              <a:buSzPts val="1800"/>
              <a:buChar char="•"/>
              <a:defRPr/>
            </a:lvl3pPr>
            <a:lvl4pPr marL="2743200" lvl="3" indent="-514350" algn="l" rtl="0">
              <a:lnSpc>
                <a:spcPct val="90000"/>
              </a:lnSpc>
              <a:spcBef>
                <a:spcPts val="750"/>
              </a:spcBef>
              <a:spcAft>
                <a:spcPts val="0"/>
              </a:spcAft>
              <a:buClr>
                <a:schemeClr val="dk1"/>
              </a:buClr>
              <a:buSzPts val="1800"/>
              <a:buChar char="•"/>
              <a:defRPr/>
            </a:lvl4pPr>
            <a:lvl5pPr marL="3429000" lvl="4" indent="-514350" algn="l" rtl="0">
              <a:lnSpc>
                <a:spcPct val="90000"/>
              </a:lnSpc>
              <a:spcBef>
                <a:spcPts val="750"/>
              </a:spcBef>
              <a:spcAft>
                <a:spcPts val="0"/>
              </a:spcAft>
              <a:buClr>
                <a:schemeClr val="dk1"/>
              </a:buClr>
              <a:buSzPts val="1800"/>
              <a:buChar char="•"/>
              <a:defRPr/>
            </a:lvl5pPr>
            <a:lvl6pPr marL="4114800" lvl="5" indent="-514350" algn="l" rtl="0">
              <a:lnSpc>
                <a:spcPct val="90000"/>
              </a:lnSpc>
              <a:spcBef>
                <a:spcPts val="750"/>
              </a:spcBef>
              <a:spcAft>
                <a:spcPts val="0"/>
              </a:spcAft>
              <a:buClr>
                <a:schemeClr val="dk1"/>
              </a:buClr>
              <a:buSzPts val="1800"/>
              <a:buChar char="•"/>
              <a:defRPr/>
            </a:lvl6pPr>
            <a:lvl7pPr marL="4800600" lvl="6" indent="-514350" algn="l" rtl="0">
              <a:lnSpc>
                <a:spcPct val="90000"/>
              </a:lnSpc>
              <a:spcBef>
                <a:spcPts val="750"/>
              </a:spcBef>
              <a:spcAft>
                <a:spcPts val="0"/>
              </a:spcAft>
              <a:buClr>
                <a:schemeClr val="dk1"/>
              </a:buClr>
              <a:buSzPts val="1800"/>
              <a:buChar char="•"/>
              <a:defRPr/>
            </a:lvl7pPr>
            <a:lvl8pPr marL="5486400" lvl="7" indent="-514350" algn="l" rtl="0">
              <a:lnSpc>
                <a:spcPct val="90000"/>
              </a:lnSpc>
              <a:spcBef>
                <a:spcPts val="750"/>
              </a:spcBef>
              <a:spcAft>
                <a:spcPts val="0"/>
              </a:spcAft>
              <a:buClr>
                <a:schemeClr val="dk1"/>
              </a:buClr>
              <a:buSzPts val="1800"/>
              <a:buChar char="•"/>
              <a:defRPr/>
            </a:lvl8pPr>
            <a:lvl9pPr marL="6172200" lvl="8" indent="-514350" algn="l" rtl="0">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94138382"/>
      </p:ext>
    </p:extLst>
  </p:cSld>
  <p:clrMapOvr>
    <a:masterClrMapping/>
  </p:clrMapOvr>
  <p:transition spd="slow">
    <p:push/>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277"/>
        <p:cNvGrpSpPr/>
        <p:nvPr/>
      </p:nvGrpSpPr>
      <p:grpSpPr>
        <a:xfrm>
          <a:off x="0" y="0"/>
          <a:ext cx="0" cy="0"/>
          <a:chOff x="0" y="0"/>
          <a:chExt cx="0" cy="0"/>
        </a:xfrm>
      </p:grpSpPr>
      <p:sp>
        <p:nvSpPr>
          <p:cNvPr id="278" name="Google Shape;278;g100ffad267d_0_346"/>
          <p:cNvSpPr>
            <a:spLocks noGrp="1"/>
          </p:cNvSpPr>
          <p:nvPr>
            <p:ph type="pic" idx="2"/>
          </p:nvPr>
        </p:nvSpPr>
        <p:spPr>
          <a:xfrm>
            <a:off x="10234203" y="0"/>
            <a:ext cx="8096850" cy="10287000"/>
          </a:xfrm>
          <a:prstGeom prst="rect">
            <a:avLst/>
          </a:prstGeom>
          <a:solidFill>
            <a:srgbClr val="F2F2F2"/>
          </a:solidFill>
          <a:ln>
            <a:noFill/>
          </a:ln>
        </p:spPr>
      </p:sp>
      <p:sp>
        <p:nvSpPr>
          <p:cNvPr id="279" name="Google Shape;279;g100ffad267d_0_346"/>
          <p:cNvSpPr txBox="1">
            <a:spLocks noGrp="1"/>
          </p:cNvSpPr>
          <p:nvPr>
            <p:ph type="body" idx="1"/>
          </p:nvPr>
        </p:nvSpPr>
        <p:spPr>
          <a:xfrm>
            <a:off x="1348545" y="1976343"/>
            <a:ext cx="8843400" cy="1371600"/>
          </a:xfrm>
          <a:prstGeom prst="rect">
            <a:avLst/>
          </a:prstGeom>
          <a:noFill/>
          <a:ln>
            <a:noFill/>
          </a:ln>
        </p:spPr>
        <p:txBody>
          <a:bodyPr spcFirstLastPara="1" wrap="square" lIns="91425" tIns="45700" rIns="91425" bIns="45700" anchor="ctr" anchorCtr="0">
            <a:normAutofit/>
          </a:bodyPr>
          <a:lstStyle>
            <a:lvl1pPr marL="685800" lvl="0" indent="-342900" algn="l" rtl="0">
              <a:lnSpc>
                <a:spcPct val="100000"/>
              </a:lnSpc>
              <a:spcBef>
                <a:spcPts val="1500"/>
              </a:spcBef>
              <a:spcAft>
                <a:spcPts val="0"/>
              </a:spcAft>
              <a:buClr>
                <a:schemeClr val="accent1"/>
              </a:buClr>
              <a:buSzPts val="4400"/>
              <a:buNone/>
              <a:defRPr sz="6600" b="1">
                <a:solidFill>
                  <a:schemeClr val="accent1"/>
                </a:solidFill>
                <a:latin typeface="Montserrat"/>
                <a:ea typeface="Montserrat"/>
                <a:cs typeface="Montserrat"/>
                <a:sym typeface="Montserrat"/>
              </a:defRPr>
            </a:lvl1pPr>
            <a:lvl2pPr marL="1371600" lvl="1" indent="-514350" algn="l" rtl="0">
              <a:lnSpc>
                <a:spcPct val="90000"/>
              </a:lnSpc>
              <a:spcBef>
                <a:spcPts val="750"/>
              </a:spcBef>
              <a:spcAft>
                <a:spcPts val="0"/>
              </a:spcAft>
              <a:buClr>
                <a:schemeClr val="dk1"/>
              </a:buClr>
              <a:buSzPts val="1800"/>
              <a:buChar char="•"/>
              <a:defRPr/>
            </a:lvl2pPr>
            <a:lvl3pPr marL="2057400" lvl="2" indent="-514350" algn="l" rtl="0">
              <a:lnSpc>
                <a:spcPct val="90000"/>
              </a:lnSpc>
              <a:spcBef>
                <a:spcPts val="750"/>
              </a:spcBef>
              <a:spcAft>
                <a:spcPts val="0"/>
              </a:spcAft>
              <a:buClr>
                <a:schemeClr val="dk1"/>
              </a:buClr>
              <a:buSzPts val="1800"/>
              <a:buChar char="•"/>
              <a:defRPr/>
            </a:lvl3pPr>
            <a:lvl4pPr marL="2743200" lvl="3" indent="-514350" algn="l" rtl="0">
              <a:lnSpc>
                <a:spcPct val="90000"/>
              </a:lnSpc>
              <a:spcBef>
                <a:spcPts val="750"/>
              </a:spcBef>
              <a:spcAft>
                <a:spcPts val="0"/>
              </a:spcAft>
              <a:buClr>
                <a:schemeClr val="dk1"/>
              </a:buClr>
              <a:buSzPts val="1800"/>
              <a:buChar char="•"/>
              <a:defRPr/>
            </a:lvl4pPr>
            <a:lvl5pPr marL="3429000" lvl="4" indent="-514350" algn="l" rtl="0">
              <a:lnSpc>
                <a:spcPct val="90000"/>
              </a:lnSpc>
              <a:spcBef>
                <a:spcPts val="750"/>
              </a:spcBef>
              <a:spcAft>
                <a:spcPts val="0"/>
              </a:spcAft>
              <a:buClr>
                <a:schemeClr val="dk1"/>
              </a:buClr>
              <a:buSzPts val="1800"/>
              <a:buChar char="•"/>
              <a:defRPr/>
            </a:lvl5pPr>
            <a:lvl6pPr marL="4114800" lvl="5" indent="-514350" algn="l" rtl="0">
              <a:lnSpc>
                <a:spcPct val="90000"/>
              </a:lnSpc>
              <a:spcBef>
                <a:spcPts val="750"/>
              </a:spcBef>
              <a:spcAft>
                <a:spcPts val="0"/>
              </a:spcAft>
              <a:buClr>
                <a:schemeClr val="dk1"/>
              </a:buClr>
              <a:buSzPts val="1800"/>
              <a:buChar char="•"/>
              <a:defRPr/>
            </a:lvl6pPr>
            <a:lvl7pPr marL="4800600" lvl="6" indent="-514350" algn="l" rtl="0">
              <a:lnSpc>
                <a:spcPct val="90000"/>
              </a:lnSpc>
              <a:spcBef>
                <a:spcPts val="750"/>
              </a:spcBef>
              <a:spcAft>
                <a:spcPts val="0"/>
              </a:spcAft>
              <a:buClr>
                <a:schemeClr val="dk1"/>
              </a:buClr>
              <a:buSzPts val="1800"/>
              <a:buChar char="•"/>
              <a:defRPr/>
            </a:lvl7pPr>
            <a:lvl8pPr marL="5486400" lvl="7" indent="-514350" algn="l" rtl="0">
              <a:lnSpc>
                <a:spcPct val="90000"/>
              </a:lnSpc>
              <a:spcBef>
                <a:spcPts val="750"/>
              </a:spcBef>
              <a:spcAft>
                <a:spcPts val="0"/>
              </a:spcAft>
              <a:buClr>
                <a:schemeClr val="dk1"/>
              </a:buClr>
              <a:buSzPts val="1800"/>
              <a:buChar char="•"/>
              <a:defRPr/>
            </a:lvl8pPr>
            <a:lvl9pPr marL="6172200" lvl="8" indent="-514350" algn="l" rtl="0">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36308792"/>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280"/>
        <p:cNvGrpSpPr/>
        <p:nvPr/>
      </p:nvGrpSpPr>
      <p:grpSpPr>
        <a:xfrm>
          <a:off x="0" y="0"/>
          <a:ext cx="0" cy="0"/>
          <a:chOff x="0" y="0"/>
          <a:chExt cx="0" cy="0"/>
        </a:xfrm>
      </p:grpSpPr>
      <p:sp>
        <p:nvSpPr>
          <p:cNvPr id="281" name="Google Shape;281;g100ffad267d_0_349"/>
          <p:cNvSpPr txBox="1">
            <a:spLocks noGrp="1"/>
          </p:cNvSpPr>
          <p:nvPr>
            <p:ph type="body" idx="1"/>
          </p:nvPr>
        </p:nvSpPr>
        <p:spPr>
          <a:xfrm>
            <a:off x="8518184" y="2738343"/>
            <a:ext cx="8843400" cy="1371600"/>
          </a:xfrm>
          <a:prstGeom prst="rect">
            <a:avLst/>
          </a:prstGeom>
          <a:noFill/>
          <a:ln>
            <a:noFill/>
          </a:ln>
        </p:spPr>
        <p:txBody>
          <a:bodyPr spcFirstLastPara="1" wrap="square" lIns="91425" tIns="45700" rIns="91425" bIns="45700" anchor="ctr" anchorCtr="0">
            <a:normAutofit/>
          </a:bodyPr>
          <a:lstStyle>
            <a:lvl1pPr marL="685800" lvl="0" indent="-342900" algn="l" rtl="0">
              <a:lnSpc>
                <a:spcPct val="100000"/>
              </a:lnSpc>
              <a:spcBef>
                <a:spcPts val="1500"/>
              </a:spcBef>
              <a:spcAft>
                <a:spcPts val="0"/>
              </a:spcAft>
              <a:buClr>
                <a:schemeClr val="accent1"/>
              </a:buClr>
              <a:buSzPts val="4400"/>
              <a:buNone/>
              <a:defRPr sz="6600" b="1">
                <a:solidFill>
                  <a:schemeClr val="accent1"/>
                </a:solidFill>
                <a:latin typeface="Montserrat"/>
                <a:ea typeface="Montserrat"/>
                <a:cs typeface="Montserrat"/>
                <a:sym typeface="Montserrat"/>
              </a:defRPr>
            </a:lvl1pPr>
            <a:lvl2pPr marL="1371600" lvl="1" indent="-514350" algn="l" rtl="0">
              <a:lnSpc>
                <a:spcPct val="90000"/>
              </a:lnSpc>
              <a:spcBef>
                <a:spcPts val="750"/>
              </a:spcBef>
              <a:spcAft>
                <a:spcPts val="0"/>
              </a:spcAft>
              <a:buClr>
                <a:schemeClr val="dk1"/>
              </a:buClr>
              <a:buSzPts val="1800"/>
              <a:buChar char="•"/>
              <a:defRPr/>
            </a:lvl2pPr>
            <a:lvl3pPr marL="2057400" lvl="2" indent="-514350" algn="l" rtl="0">
              <a:lnSpc>
                <a:spcPct val="90000"/>
              </a:lnSpc>
              <a:spcBef>
                <a:spcPts val="750"/>
              </a:spcBef>
              <a:spcAft>
                <a:spcPts val="0"/>
              </a:spcAft>
              <a:buClr>
                <a:schemeClr val="dk1"/>
              </a:buClr>
              <a:buSzPts val="1800"/>
              <a:buChar char="•"/>
              <a:defRPr/>
            </a:lvl3pPr>
            <a:lvl4pPr marL="2743200" lvl="3" indent="-514350" algn="l" rtl="0">
              <a:lnSpc>
                <a:spcPct val="90000"/>
              </a:lnSpc>
              <a:spcBef>
                <a:spcPts val="750"/>
              </a:spcBef>
              <a:spcAft>
                <a:spcPts val="0"/>
              </a:spcAft>
              <a:buClr>
                <a:schemeClr val="dk1"/>
              </a:buClr>
              <a:buSzPts val="1800"/>
              <a:buChar char="•"/>
              <a:defRPr/>
            </a:lvl4pPr>
            <a:lvl5pPr marL="3429000" lvl="4" indent="-514350" algn="l" rtl="0">
              <a:lnSpc>
                <a:spcPct val="90000"/>
              </a:lnSpc>
              <a:spcBef>
                <a:spcPts val="750"/>
              </a:spcBef>
              <a:spcAft>
                <a:spcPts val="0"/>
              </a:spcAft>
              <a:buClr>
                <a:schemeClr val="dk1"/>
              </a:buClr>
              <a:buSzPts val="1800"/>
              <a:buChar char="•"/>
              <a:defRPr/>
            </a:lvl5pPr>
            <a:lvl6pPr marL="4114800" lvl="5" indent="-514350" algn="l" rtl="0">
              <a:lnSpc>
                <a:spcPct val="90000"/>
              </a:lnSpc>
              <a:spcBef>
                <a:spcPts val="750"/>
              </a:spcBef>
              <a:spcAft>
                <a:spcPts val="0"/>
              </a:spcAft>
              <a:buClr>
                <a:schemeClr val="dk1"/>
              </a:buClr>
              <a:buSzPts val="1800"/>
              <a:buChar char="•"/>
              <a:defRPr/>
            </a:lvl6pPr>
            <a:lvl7pPr marL="4800600" lvl="6" indent="-514350" algn="l" rtl="0">
              <a:lnSpc>
                <a:spcPct val="90000"/>
              </a:lnSpc>
              <a:spcBef>
                <a:spcPts val="750"/>
              </a:spcBef>
              <a:spcAft>
                <a:spcPts val="0"/>
              </a:spcAft>
              <a:buClr>
                <a:schemeClr val="dk1"/>
              </a:buClr>
              <a:buSzPts val="1800"/>
              <a:buChar char="•"/>
              <a:defRPr/>
            </a:lvl7pPr>
            <a:lvl8pPr marL="5486400" lvl="7" indent="-514350" algn="l" rtl="0">
              <a:lnSpc>
                <a:spcPct val="90000"/>
              </a:lnSpc>
              <a:spcBef>
                <a:spcPts val="750"/>
              </a:spcBef>
              <a:spcAft>
                <a:spcPts val="0"/>
              </a:spcAft>
              <a:buClr>
                <a:schemeClr val="dk1"/>
              </a:buClr>
              <a:buSzPts val="1800"/>
              <a:buChar char="•"/>
              <a:defRPr/>
            </a:lvl8pPr>
            <a:lvl9pPr marL="6172200" lvl="8" indent="-514350" algn="l" rtl="0">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7809161"/>
      </p:ext>
    </p:extLst>
  </p:cSld>
  <p:clrMapOvr>
    <a:masterClrMapping/>
  </p:clrMapOvr>
  <p:transition spd="slow">
    <p:push/>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282"/>
        <p:cNvGrpSpPr/>
        <p:nvPr/>
      </p:nvGrpSpPr>
      <p:grpSpPr>
        <a:xfrm>
          <a:off x="0" y="0"/>
          <a:ext cx="0" cy="0"/>
          <a:chOff x="0" y="0"/>
          <a:chExt cx="0" cy="0"/>
        </a:xfrm>
      </p:grpSpPr>
      <p:sp>
        <p:nvSpPr>
          <p:cNvPr id="283" name="Google Shape;283;g100ffad267d_0_351"/>
          <p:cNvSpPr txBox="1">
            <a:spLocks noGrp="1"/>
          </p:cNvSpPr>
          <p:nvPr>
            <p:ph type="body" idx="1"/>
          </p:nvPr>
        </p:nvSpPr>
        <p:spPr>
          <a:xfrm>
            <a:off x="1348545" y="1214343"/>
            <a:ext cx="8843400" cy="1371600"/>
          </a:xfrm>
          <a:prstGeom prst="rect">
            <a:avLst/>
          </a:prstGeom>
          <a:noFill/>
          <a:ln>
            <a:noFill/>
          </a:ln>
        </p:spPr>
        <p:txBody>
          <a:bodyPr spcFirstLastPara="1" wrap="square" lIns="91425" tIns="45700" rIns="91425" bIns="45700" anchor="ctr" anchorCtr="0">
            <a:normAutofit/>
          </a:bodyPr>
          <a:lstStyle>
            <a:lvl1pPr marL="685800" lvl="0" indent="-342900" algn="l" rtl="0">
              <a:lnSpc>
                <a:spcPct val="100000"/>
              </a:lnSpc>
              <a:spcBef>
                <a:spcPts val="1500"/>
              </a:spcBef>
              <a:spcAft>
                <a:spcPts val="0"/>
              </a:spcAft>
              <a:buClr>
                <a:schemeClr val="accent1"/>
              </a:buClr>
              <a:buSzPts val="4400"/>
              <a:buNone/>
              <a:defRPr sz="6600" b="1">
                <a:solidFill>
                  <a:schemeClr val="accent1"/>
                </a:solidFill>
                <a:latin typeface="Montserrat"/>
                <a:ea typeface="Montserrat"/>
                <a:cs typeface="Montserrat"/>
                <a:sym typeface="Montserrat"/>
              </a:defRPr>
            </a:lvl1pPr>
            <a:lvl2pPr marL="1371600" lvl="1" indent="-514350" algn="l" rtl="0">
              <a:lnSpc>
                <a:spcPct val="90000"/>
              </a:lnSpc>
              <a:spcBef>
                <a:spcPts val="750"/>
              </a:spcBef>
              <a:spcAft>
                <a:spcPts val="0"/>
              </a:spcAft>
              <a:buClr>
                <a:schemeClr val="dk1"/>
              </a:buClr>
              <a:buSzPts val="1800"/>
              <a:buChar char="•"/>
              <a:defRPr/>
            </a:lvl2pPr>
            <a:lvl3pPr marL="2057400" lvl="2" indent="-514350" algn="l" rtl="0">
              <a:lnSpc>
                <a:spcPct val="90000"/>
              </a:lnSpc>
              <a:spcBef>
                <a:spcPts val="750"/>
              </a:spcBef>
              <a:spcAft>
                <a:spcPts val="0"/>
              </a:spcAft>
              <a:buClr>
                <a:schemeClr val="dk1"/>
              </a:buClr>
              <a:buSzPts val="1800"/>
              <a:buChar char="•"/>
              <a:defRPr/>
            </a:lvl3pPr>
            <a:lvl4pPr marL="2743200" lvl="3" indent="-514350" algn="l" rtl="0">
              <a:lnSpc>
                <a:spcPct val="90000"/>
              </a:lnSpc>
              <a:spcBef>
                <a:spcPts val="750"/>
              </a:spcBef>
              <a:spcAft>
                <a:spcPts val="0"/>
              </a:spcAft>
              <a:buClr>
                <a:schemeClr val="dk1"/>
              </a:buClr>
              <a:buSzPts val="1800"/>
              <a:buChar char="•"/>
              <a:defRPr/>
            </a:lvl4pPr>
            <a:lvl5pPr marL="3429000" lvl="4" indent="-514350" algn="l" rtl="0">
              <a:lnSpc>
                <a:spcPct val="90000"/>
              </a:lnSpc>
              <a:spcBef>
                <a:spcPts val="750"/>
              </a:spcBef>
              <a:spcAft>
                <a:spcPts val="0"/>
              </a:spcAft>
              <a:buClr>
                <a:schemeClr val="dk1"/>
              </a:buClr>
              <a:buSzPts val="1800"/>
              <a:buChar char="•"/>
              <a:defRPr/>
            </a:lvl5pPr>
            <a:lvl6pPr marL="4114800" lvl="5" indent="-514350" algn="l" rtl="0">
              <a:lnSpc>
                <a:spcPct val="90000"/>
              </a:lnSpc>
              <a:spcBef>
                <a:spcPts val="750"/>
              </a:spcBef>
              <a:spcAft>
                <a:spcPts val="0"/>
              </a:spcAft>
              <a:buClr>
                <a:schemeClr val="dk1"/>
              </a:buClr>
              <a:buSzPts val="1800"/>
              <a:buChar char="•"/>
              <a:defRPr/>
            </a:lvl6pPr>
            <a:lvl7pPr marL="4800600" lvl="6" indent="-514350" algn="l" rtl="0">
              <a:lnSpc>
                <a:spcPct val="90000"/>
              </a:lnSpc>
              <a:spcBef>
                <a:spcPts val="750"/>
              </a:spcBef>
              <a:spcAft>
                <a:spcPts val="0"/>
              </a:spcAft>
              <a:buClr>
                <a:schemeClr val="dk1"/>
              </a:buClr>
              <a:buSzPts val="1800"/>
              <a:buChar char="•"/>
              <a:defRPr/>
            </a:lvl7pPr>
            <a:lvl8pPr marL="5486400" lvl="7" indent="-514350" algn="l" rtl="0">
              <a:lnSpc>
                <a:spcPct val="90000"/>
              </a:lnSpc>
              <a:spcBef>
                <a:spcPts val="750"/>
              </a:spcBef>
              <a:spcAft>
                <a:spcPts val="0"/>
              </a:spcAft>
              <a:buClr>
                <a:schemeClr val="dk1"/>
              </a:buClr>
              <a:buSzPts val="1800"/>
              <a:buChar char="•"/>
              <a:defRPr/>
            </a:lvl8pPr>
            <a:lvl9pPr marL="6172200" lvl="8" indent="-514350" algn="l" rtl="0">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73735758"/>
      </p:ext>
    </p:extLst>
  </p:cSld>
  <p:clrMapOvr>
    <a:masterClrMapping/>
  </p:clrMapOvr>
  <p:transition spd="slow">
    <p:push/>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2"/>
        <p:cNvGrpSpPr/>
        <p:nvPr/>
      </p:nvGrpSpPr>
      <p:grpSpPr>
        <a:xfrm>
          <a:off x="0" y="0"/>
          <a:ext cx="0" cy="0"/>
          <a:chOff x="0" y="0"/>
          <a:chExt cx="0" cy="0"/>
        </a:xfrm>
      </p:grpSpPr>
      <p:sp>
        <p:nvSpPr>
          <p:cNvPr id="13" name="Google Shape;13;p3"/>
          <p:cNvSpPr>
            <a:spLocks noGrp="1"/>
          </p:cNvSpPr>
          <p:nvPr>
            <p:ph type="pic" idx="2"/>
          </p:nvPr>
        </p:nvSpPr>
        <p:spPr>
          <a:xfrm>
            <a:off x="1058780" y="890339"/>
            <a:ext cx="7868654" cy="4078704"/>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500"/>
              </a:spcBef>
              <a:spcAft>
                <a:spcPts val="0"/>
              </a:spcAft>
              <a:buClr>
                <a:schemeClr val="dk1"/>
              </a:buClr>
              <a:buSzPts val="2800"/>
              <a:buFont typeface="Arial"/>
              <a:buChar char="•"/>
              <a:defRPr sz="4200" b="0" i="0" u="none" strike="noStrike" cap="none">
                <a:solidFill>
                  <a:schemeClr val="dk1"/>
                </a:solidFill>
                <a:latin typeface="Calibri"/>
                <a:ea typeface="Calibri"/>
                <a:cs typeface="Calibri"/>
                <a:sym typeface="Calibri"/>
              </a:defRPr>
            </a:lvl1pPr>
            <a:lvl2pPr marR="0" lvl="1" algn="l" rtl="0">
              <a:lnSpc>
                <a:spcPct val="90000"/>
              </a:lnSpc>
              <a:spcBef>
                <a:spcPts val="750"/>
              </a:spcBef>
              <a:spcAft>
                <a:spcPts val="0"/>
              </a:spcAft>
              <a:buClr>
                <a:schemeClr val="dk1"/>
              </a:buClr>
              <a:buSzPts val="2400"/>
              <a:buFont typeface="Arial"/>
              <a:buChar char="•"/>
              <a:defRPr sz="3600" b="0" i="0" u="none" strike="noStrike" cap="none">
                <a:solidFill>
                  <a:schemeClr val="dk1"/>
                </a:solidFill>
                <a:latin typeface="Calibri"/>
                <a:ea typeface="Calibri"/>
                <a:cs typeface="Calibri"/>
                <a:sym typeface="Calibri"/>
              </a:defRPr>
            </a:lvl2pPr>
            <a:lvl3pPr marR="0" lvl="2" algn="l" rtl="0">
              <a:lnSpc>
                <a:spcPct val="90000"/>
              </a:lnSpc>
              <a:spcBef>
                <a:spcPts val="750"/>
              </a:spcBef>
              <a:spcAft>
                <a:spcPts val="0"/>
              </a:spcAft>
              <a:buClr>
                <a:schemeClr val="dk1"/>
              </a:buClr>
              <a:buSzPts val="2000"/>
              <a:buFont typeface="Arial"/>
              <a:buChar char="•"/>
              <a:defRPr sz="3000" b="0" i="0" u="none" strike="noStrike" cap="none">
                <a:solidFill>
                  <a:schemeClr val="dk1"/>
                </a:solidFill>
                <a:latin typeface="Calibri"/>
                <a:ea typeface="Calibri"/>
                <a:cs typeface="Calibri"/>
                <a:sym typeface="Calibri"/>
              </a:defRPr>
            </a:lvl3pPr>
            <a:lvl4pPr marR="0" lvl="3"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4pPr>
            <a:lvl5pPr marR="0" lvl="4"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5pPr>
            <a:lvl6pPr marR="0" lvl="5"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6pPr>
            <a:lvl7pPr marR="0" lvl="6"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7pPr>
            <a:lvl8pPr marR="0" lvl="7"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8pPr>
            <a:lvl9pPr marR="0" lvl="8"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4" name="Google Shape;14;p3"/>
          <p:cNvSpPr>
            <a:spLocks noGrp="1"/>
          </p:cNvSpPr>
          <p:nvPr>
            <p:ph type="pic" idx="3"/>
          </p:nvPr>
        </p:nvSpPr>
        <p:spPr>
          <a:xfrm>
            <a:off x="1058779" y="5360069"/>
            <a:ext cx="11863139" cy="4078704"/>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500"/>
              </a:spcBef>
              <a:spcAft>
                <a:spcPts val="0"/>
              </a:spcAft>
              <a:buClr>
                <a:schemeClr val="dk1"/>
              </a:buClr>
              <a:buSzPts val="2800"/>
              <a:buFont typeface="Arial"/>
              <a:buChar char="•"/>
              <a:defRPr sz="4200" b="0" i="0" u="none" strike="noStrike" cap="none">
                <a:solidFill>
                  <a:schemeClr val="dk1"/>
                </a:solidFill>
                <a:latin typeface="Calibri"/>
                <a:ea typeface="Calibri"/>
                <a:cs typeface="Calibri"/>
                <a:sym typeface="Calibri"/>
              </a:defRPr>
            </a:lvl1pPr>
            <a:lvl2pPr marR="0" lvl="1" algn="l" rtl="0">
              <a:lnSpc>
                <a:spcPct val="90000"/>
              </a:lnSpc>
              <a:spcBef>
                <a:spcPts val="750"/>
              </a:spcBef>
              <a:spcAft>
                <a:spcPts val="0"/>
              </a:spcAft>
              <a:buClr>
                <a:schemeClr val="dk1"/>
              </a:buClr>
              <a:buSzPts val="2400"/>
              <a:buFont typeface="Arial"/>
              <a:buChar char="•"/>
              <a:defRPr sz="3600" b="0" i="0" u="none" strike="noStrike" cap="none">
                <a:solidFill>
                  <a:schemeClr val="dk1"/>
                </a:solidFill>
                <a:latin typeface="Calibri"/>
                <a:ea typeface="Calibri"/>
                <a:cs typeface="Calibri"/>
                <a:sym typeface="Calibri"/>
              </a:defRPr>
            </a:lvl2pPr>
            <a:lvl3pPr marR="0" lvl="2" algn="l" rtl="0">
              <a:lnSpc>
                <a:spcPct val="90000"/>
              </a:lnSpc>
              <a:spcBef>
                <a:spcPts val="750"/>
              </a:spcBef>
              <a:spcAft>
                <a:spcPts val="0"/>
              </a:spcAft>
              <a:buClr>
                <a:schemeClr val="dk1"/>
              </a:buClr>
              <a:buSzPts val="2000"/>
              <a:buFont typeface="Arial"/>
              <a:buChar char="•"/>
              <a:defRPr sz="3000" b="0" i="0" u="none" strike="noStrike" cap="none">
                <a:solidFill>
                  <a:schemeClr val="dk1"/>
                </a:solidFill>
                <a:latin typeface="Calibri"/>
                <a:ea typeface="Calibri"/>
                <a:cs typeface="Calibri"/>
                <a:sym typeface="Calibri"/>
              </a:defRPr>
            </a:lvl3pPr>
            <a:lvl4pPr marR="0" lvl="3"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4pPr>
            <a:lvl5pPr marR="0" lvl="4"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5pPr>
            <a:lvl6pPr marR="0" lvl="5"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6pPr>
            <a:lvl7pPr marR="0" lvl="6"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7pPr>
            <a:lvl8pPr marR="0" lvl="7"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8pPr>
            <a:lvl9pPr marR="0" lvl="8"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5" name="Google Shape;15;p3"/>
          <p:cNvSpPr>
            <a:spLocks noGrp="1"/>
          </p:cNvSpPr>
          <p:nvPr>
            <p:ph type="pic" idx="4"/>
          </p:nvPr>
        </p:nvSpPr>
        <p:spPr>
          <a:xfrm>
            <a:off x="9312445" y="890339"/>
            <a:ext cx="7868654" cy="4078704"/>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500"/>
              </a:spcBef>
              <a:spcAft>
                <a:spcPts val="0"/>
              </a:spcAft>
              <a:buClr>
                <a:schemeClr val="dk1"/>
              </a:buClr>
              <a:buSzPts val="2800"/>
              <a:buFont typeface="Arial"/>
              <a:buChar char="•"/>
              <a:defRPr sz="4200" b="0" i="0" u="none" strike="noStrike" cap="none">
                <a:solidFill>
                  <a:schemeClr val="dk1"/>
                </a:solidFill>
                <a:latin typeface="Calibri"/>
                <a:ea typeface="Calibri"/>
                <a:cs typeface="Calibri"/>
                <a:sym typeface="Calibri"/>
              </a:defRPr>
            </a:lvl1pPr>
            <a:lvl2pPr marR="0" lvl="1" algn="l" rtl="0">
              <a:lnSpc>
                <a:spcPct val="90000"/>
              </a:lnSpc>
              <a:spcBef>
                <a:spcPts val="750"/>
              </a:spcBef>
              <a:spcAft>
                <a:spcPts val="0"/>
              </a:spcAft>
              <a:buClr>
                <a:schemeClr val="dk1"/>
              </a:buClr>
              <a:buSzPts val="2400"/>
              <a:buFont typeface="Arial"/>
              <a:buChar char="•"/>
              <a:defRPr sz="3600" b="0" i="0" u="none" strike="noStrike" cap="none">
                <a:solidFill>
                  <a:schemeClr val="dk1"/>
                </a:solidFill>
                <a:latin typeface="Calibri"/>
                <a:ea typeface="Calibri"/>
                <a:cs typeface="Calibri"/>
                <a:sym typeface="Calibri"/>
              </a:defRPr>
            </a:lvl2pPr>
            <a:lvl3pPr marR="0" lvl="2" algn="l" rtl="0">
              <a:lnSpc>
                <a:spcPct val="90000"/>
              </a:lnSpc>
              <a:spcBef>
                <a:spcPts val="750"/>
              </a:spcBef>
              <a:spcAft>
                <a:spcPts val="0"/>
              </a:spcAft>
              <a:buClr>
                <a:schemeClr val="dk1"/>
              </a:buClr>
              <a:buSzPts val="2000"/>
              <a:buFont typeface="Arial"/>
              <a:buChar char="•"/>
              <a:defRPr sz="3000" b="0" i="0" u="none" strike="noStrike" cap="none">
                <a:solidFill>
                  <a:schemeClr val="dk1"/>
                </a:solidFill>
                <a:latin typeface="Calibri"/>
                <a:ea typeface="Calibri"/>
                <a:cs typeface="Calibri"/>
                <a:sym typeface="Calibri"/>
              </a:defRPr>
            </a:lvl3pPr>
            <a:lvl4pPr marR="0" lvl="3"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4pPr>
            <a:lvl5pPr marR="0" lvl="4"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5pPr>
            <a:lvl6pPr marR="0" lvl="5"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6pPr>
            <a:lvl7pPr marR="0" lvl="6"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7pPr>
            <a:lvl8pPr marR="0" lvl="7"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8pPr>
            <a:lvl9pPr marR="0" lvl="8"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6" name="Google Shape;16;p3"/>
          <p:cNvSpPr>
            <a:spLocks noGrp="1"/>
          </p:cNvSpPr>
          <p:nvPr>
            <p:ph type="pic" idx="5"/>
          </p:nvPr>
        </p:nvSpPr>
        <p:spPr>
          <a:xfrm>
            <a:off x="13246769" y="5360069"/>
            <a:ext cx="3934328" cy="4078704"/>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500"/>
              </a:spcBef>
              <a:spcAft>
                <a:spcPts val="0"/>
              </a:spcAft>
              <a:buClr>
                <a:schemeClr val="dk1"/>
              </a:buClr>
              <a:buSzPts val="2800"/>
              <a:buFont typeface="Arial"/>
              <a:buChar char="•"/>
              <a:defRPr sz="4200" b="0" i="0" u="none" strike="noStrike" cap="none">
                <a:solidFill>
                  <a:schemeClr val="dk1"/>
                </a:solidFill>
                <a:latin typeface="Calibri"/>
                <a:ea typeface="Calibri"/>
                <a:cs typeface="Calibri"/>
                <a:sym typeface="Calibri"/>
              </a:defRPr>
            </a:lvl1pPr>
            <a:lvl2pPr marR="0" lvl="1" algn="l" rtl="0">
              <a:lnSpc>
                <a:spcPct val="90000"/>
              </a:lnSpc>
              <a:spcBef>
                <a:spcPts val="750"/>
              </a:spcBef>
              <a:spcAft>
                <a:spcPts val="0"/>
              </a:spcAft>
              <a:buClr>
                <a:schemeClr val="dk1"/>
              </a:buClr>
              <a:buSzPts val="2400"/>
              <a:buFont typeface="Arial"/>
              <a:buChar char="•"/>
              <a:defRPr sz="3600" b="0" i="0" u="none" strike="noStrike" cap="none">
                <a:solidFill>
                  <a:schemeClr val="dk1"/>
                </a:solidFill>
                <a:latin typeface="Calibri"/>
                <a:ea typeface="Calibri"/>
                <a:cs typeface="Calibri"/>
                <a:sym typeface="Calibri"/>
              </a:defRPr>
            </a:lvl2pPr>
            <a:lvl3pPr marR="0" lvl="2" algn="l" rtl="0">
              <a:lnSpc>
                <a:spcPct val="90000"/>
              </a:lnSpc>
              <a:spcBef>
                <a:spcPts val="750"/>
              </a:spcBef>
              <a:spcAft>
                <a:spcPts val="0"/>
              </a:spcAft>
              <a:buClr>
                <a:schemeClr val="dk1"/>
              </a:buClr>
              <a:buSzPts val="2000"/>
              <a:buFont typeface="Arial"/>
              <a:buChar char="•"/>
              <a:defRPr sz="3000" b="0" i="0" u="none" strike="noStrike" cap="none">
                <a:solidFill>
                  <a:schemeClr val="dk1"/>
                </a:solidFill>
                <a:latin typeface="Calibri"/>
                <a:ea typeface="Calibri"/>
                <a:cs typeface="Calibri"/>
                <a:sym typeface="Calibri"/>
              </a:defRPr>
            </a:lvl3pPr>
            <a:lvl4pPr marR="0" lvl="3"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4pPr>
            <a:lvl5pPr marR="0" lvl="4"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5pPr>
            <a:lvl6pPr marR="0" lvl="5"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6pPr>
            <a:lvl7pPr marR="0" lvl="6"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7pPr>
            <a:lvl8pPr marR="0" lvl="7"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8pPr>
            <a:lvl9pPr marR="0" lvl="8"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940960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67430-3C13-47BA-AD3F-F9A88464735D}"/>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D515CA7-6246-411C-9A36-2A932F4E388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E645309F-DD04-42E2-A58D-4B9CBEAA6D7C}"/>
              </a:ext>
            </a:extLst>
          </p:cNvPr>
          <p:cNvSpPr>
            <a:spLocks noGrp="1"/>
          </p:cNvSpPr>
          <p:nvPr>
            <p:ph type="dt" sz="half" idx="10"/>
          </p:nvPr>
        </p:nvSpPr>
        <p:spPr/>
        <p:txBody>
          <a:bodyPr/>
          <a:lstStyle/>
          <a:p>
            <a:r>
              <a:rPr lang="en-US"/>
              <a:t>6/28/24</a:t>
            </a:r>
          </a:p>
        </p:txBody>
      </p:sp>
      <p:sp>
        <p:nvSpPr>
          <p:cNvPr id="5" name="Footer Placeholder 4">
            <a:extLst>
              <a:ext uri="{FF2B5EF4-FFF2-40B4-BE49-F238E27FC236}">
                <a16:creationId xmlns:a16="http://schemas.microsoft.com/office/drawing/2014/main" id="{5768E7E8-551C-474D-8793-546E73C5FF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A85B27-DE91-48FC-9B89-8EBB9AC0C3F3}"/>
              </a:ext>
            </a:extLst>
          </p:cNvPr>
          <p:cNvSpPr>
            <a:spLocks noGrp="1"/>
          </p:cNvSpPr>
          <p:nvPr>
            <p:ph type="sldNum" sz="quarter" idx="12"/>
          </p:nvPr>
        </p:nvSpPr>
        <p:spPr/>
        <p:txBody>
          <a:bodyPr/>
          <a:lstStyle/>
          <a:p>
            <a:fld id="{04CEED1C-B12F-4745-965B-1AC149D58668}" type="slidenum">
              <a:rPr lang="en-US" smtClean="0"/>
              <a:t>‹#›</a:t>
            </a:fld>
            <a:endParaRPr lang="en-US"/>
          </a:p>
        </p:txBody>
      </p:sp>
    </p:spTree>
    <p:extLst>
      <p:ext uri="{BB962C8B-B14F-4D97-AF65-F5344CB8AC3E}">
        <p14:creationId xmlns:p14="http://schemas.microsoft.com/office/powerpoint/2010/main" val="33257719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E2A01-B432-433E-B004-C210EB65E1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EE10D4-F99B-409B-AEED-FDDE2A1E94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8DA1B6-666F-441D-A053-44B83BD50290}"/>
              </a:ext>
            </a:extLst>
          </p:cNvPr>
          <p:cNvSpPr>
            <a:spLocks noGrp="1"/>
          </p:cNvSpPr>
          <p:nvPr>
            <p:ph type="dt" sz="half" idx="10"/>
          </p:nvPr>
        </p:nvSpPr>
        <p:spPr/>
        <p:txBody>
          <a:bodyPr/>
          <a:lstStyle/>
          <a:p>
            <a:r>
              <a:rPr lang="en-US"/>
              <a:t>6/28/24</a:t>
            </a:r>
          </a:p>
        </p:txBody>
      </p:sp>
      <p:sp>
        <p:nvSpPr>
          <p:cNvPr id="5" name="Footer Placeholder 4">
            <a:extLst>
              <a:ext uri="{FF2B5EF4-FFF2-40B4-BE49-F238E27FC236}">
                <a16:creationId xmlns:a16="http://schemas.microsoft.com/office/drawing/2014/main" id="{131ADF45-1B4A-4E62-8C57-FC4BF71C64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29257A-BE56-4A6E-9D17-8BB09AA469BA}"/>
              </a:ext>
            </a:extLst>
          </p:cNvPr>
          <p:cNvSpPr>
            <a:spLocks noGrp="1"/>
          </p:cNvSpPr>
          <p:nvPr>
            <p:ph type="sldNum" sz="quarter" idx="12"/>
          </p:nvPr>
        </p:nvSpPr>
        <p:spPr/>
        <p:txBody>
          <a:bodyPr/>
          <a:lstStyle/>
          <a:p>
            <a:fld id="{04CEED1C-B12F-4745-965B-1AC149D58668}" type="slidenum">
              <a:rPr lang="en-US" smtClean="0"/>
              <a:t>‹#›</a:t>
            </a:fld>
            <a:endParaRPr lang="en-US"/>
          </a:p>
        </p:txBody>
      </p:sp>
    </p:spTree>
    <p:extLst>
      <p:ext uri="{BB962C8B-B14F-4D97-AF65-F5344CB8AC3E}">
        <p14:creationId xmlns:p14="http://schemas.microsoft.com/office/powerpoint/2010/main" val="36276911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DFE96-DDA7-4A78-A665-94F925099883}"/>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1F6D20CF-A67C-4ED8-8CE5-DCACEAD8D99D}"/>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2100B-75F4-4886-8C0E-63E099DA854A}"/>
              </a:ext>
            </a:extLst>
          </p:cNvPr>
          <p:cNvSpPr>
            <a:spLocks noGrp="1"/>
          </p:cNvSpPr>
          <p:nvPr>
            <p:ph type="dt" sz="half" idx="10"/>
          </p:nvPr>
        </p:nvSpPr>
        <p:spPr/>
        <p:txBody>
          <a:bodyPr/>
          <a:lstStyle/>
          <a:p>
            <a:r>
              <a:rPr lang="en-US"/>
              <a:t>6/28/24</a:t>
            </a:r>
          </a:p>
        </p:txBody>
      </p:sp>
      <p:sp>
        <p:nvSpPr>
          <p:cNvPr id="5" name="Footer Placeholder 4">
            <a:extLst>
              <a:ext uri="{FF2B5EF4-FFF2-40B4-BE49-F238E27FC236}">
                <a16:creationId xmlns:a16="http://schemas.microsoft.com/office/drawing/2014/main" id="{027657F9-4AC2-4EF4-984E-04B5290FC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17944-F4BB-4E9B-9A55-0D68532F49F1}"/>
              </a:ext>
            </a:extLst>
          </p:cNvPr>
          <p:cNvSpPr>
            <a:spLocks noGrp="1"/>
          </p:cNvSpPr>
          <p:nvPr>
            <p:ph type="sldNum" sz="quarter" idx="12"/>
          </p:nvPr>
        </p:nvSpPr>
        <p:spPr/>
        <p:txBody>
          <a:bodyPr/>
          <a:lstStyle/>
          <a:p>
            <a:fld id="{04CEED1C-B12F-4745-965B-1AC149D58668}" type="slidenum">
              <a:rPr lang="en-US" smtClean="0"/>
              <a:t>‹#›</a:t>
            </a:fld>
            <a:endParaRPr lang="en-US"/>
          </a:p>
        </p:txBody>
      </p:sp>
    </p:spTree>
    <p:extLst>
      <p:ext uri="{BB962C8B-B14F-4D97-AF65-F5344CB8AC3E}">
        <p14:creationId xmlns:p14="http://schemas.microsoft.com/office/powerpoint/2010/main" val="27688004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61C28-908F-4F29-B06A-9E426BDE98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266DB3-D826-41E4-BCAD-CC3879B272B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2956B2-8CDB-47EE-8EE2-BC20763DB6B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B7CB99-3E6B-4592-BB5E-D7DA9BE8C35F}"/>
              </a:ext>
            </a:extLst>
          </p:cNvPr>
          <p:cNvSpPr>
            <a:spLocks noGrp="1"/>
          </p:cNvSpPr>
          <p:nvPr>
            <p:ph type="dt" sz="half" idx="10"/>
          </p:nvPr>
        </p:nvSpPr>
        <p:spPr/>
        <p:txBody>
          <a:bodyPr/>
          <a:lstStyle/>
          <a:p>
            <a:r>
              <a:rPr lang="en-US"/>
              <a:t>6/28/24</a:t>
            </a:r>
          </a:p>
        </p:txBody>
      </p:sp>
      <p:sp>
        <p:nvSpPr>
          <p:cNvPr id="6" name="Footer Placeholder 5">
            <a:extLst>
              <a:ext uri="{FF2B5EF4-FFF2-40B4-BE49-F238E27FC236}">
                <a16:creationId xmlns:a16="http://schemas.microsoft.com/office/drawing/2014/main" id="{5A4CEA67-D2B7-433E-88F0-39D4061484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0D68A9-BA56-4560-BCFD-61BA246F1210}"/>
              </a:ext>
            </a:extLst>
          </p:cNvPr>
          <p:cNvSpPr>
            <a:spLocks noGrp="1"/>
          </p:cNvSpPr>
          <p:nvPr>
            <p:ph type="sldNum" sz="quarter" idx="12"/>
          </p:nvPr>
        </p:nvSpPr>
        <p:spPr/>
        <p:txBody>
          <a:bodyPr/>
          <a:lstStyle/>
          <a:p>
            <a:fld id="{04CEED1C-B12F-4745-965B-1AC149D58668}" type="slidenum">
              <a:rPr lang="en-US" smtClean="0"/>
              <a:t>‹#›</a:t>
            </a:fld>
            <a:endParaRPr lang="en-US"/>
          </a:p>
        </p:txBody>
      </p:sp>
    </p:spTree>
    <p:extLst>
      <p:ext uri="{BB962C8B-B14F-4D97-AF65-F5344CB8AC3E}">
        <p14:creationId xmlns:p14="http://schemas.microsoft.com/office/powerpoint/2010/main" val="13081838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DE9B-3F95-4A59-A776-0D206D336AC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B660E4-1011-4E9D-8A8F-050E70261D54}"/>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9EE2111-609A-4277-8187-D2DDBB5E105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36FC1A-EF92-4EAF-A8E8-B3B2AD48208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A1F866C-ABCF-4536-A72C-80A59A5085B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CAB570-B086-4A6C-857E-0D77B657523B}"/>
              </a:ext>
            </a:extLst>
          </p:cNvPr>
          <p:cNvSpPr>
            <a:spLocks noGrp="1"/>
          </p:cNvSpPr>
          <p:nvPr>
            <p:ph type="dt" sz="half" idx="10"/>
          </p:nvPr>
        </p:nvSpPr>
        <p:spPr/>
        <p:txBody>
          <a:bodyPr/>
          <a:lstStyle/>
          <a:p>
            <a:r>
              <a:rPr lang="en-US"/>
              <a:t>6/28/24</a:t>
            </a:r>
          </a:p>
        </p:txBody>
      </p:sp>
      <p:sp>
        <p:nvSpPr>
          <p:cNvPr id="8" name="Footer Placeholder 7">
            <a:extLst>
              <a:ext uri="{FF2B5EF4-FFF2-40B4-BE49-F238E27FC236}">
                <a16:creationId xmlns:a16="http://schemas.microsoft.com/office/drawing/2014/main" id="{10E7D64E-2435-48CC-AC09-97BB307163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44464-2150-4C51-B884-C2E29D694718}"/>
              </a:ext>
            </a:extLst>
          </p:cNvPr>
          <p:cNvSpPr>
            <a:spLocks noGrp="1"/>
          </p:cNvSpPr>
          <p:nvPr>
            <p:ph type="sldNum" sz="quarter" idx="12"/>
          </p:nvPr>
        </p:nvSpPr>
        <p:spPr/>
        <p:txBody>
          <a:bodyPr/>
          <a:lstStyle/>
          <a:p>
            <a:fld id="{04CEED1C-B12F-4745-965B-1AC149D58668}" type="slidenum">
              <a:rPr lang="en-US" smtClean="0"/>
              <a:t>‹#›</a:t>
            </a:fld>
            <a:endParaRPr lang="en-US"/>
          </a:p>
        </p:txBody>
      </p:sp>
    </p:spTree>
    <p:extLst>
      <p:ext uri="{BB962C8B-B14F-4D97-AF65-F5344CB8AC3E}">
        <p14:creationId xmlns:p14="http://schemas.microsoft.com/office/powerpoint/2010/main" val="1946641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5C2A7-72BC-4681-B32E-21C4D1C027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FA3092-DDE6-4921-B847-05E7A8C7E9F7}"/>
              </a:ext>
            </a:extLst>
          </p:cNvPr>
          <p:cNvSpPr>
            <a:spLocks noGrp="1"/>
          </p:cNvSpPr>
          <p:nvPr>
            <p:ph type="dt" sz="half" idx="10"/>
          </p:nvPr>
        </p:nvSpPr>
        <p:spPr/>
        <p:txBody>
          <a:bodyPr/>
          <a:lstStyle/>
          <a:p>
            <a:r>
              <a:rPr lang="en-US"/>
              <a:t>6/28/24</a:t>
            </a:r>
          </a:p>
        </p:txBody>
      </p:sp>
      <p:sp>
        <p:nvSpPr>
          <p:cNvPr id="4" name="Footer Placeholder 3">
            <a:extLst>
              <a:ext uri="{FF2B5EF4-FFF2-40B4-BE49-F238E27FC236}">
                <a16:creationId xmlns:a16="http://schemas.microsoft.com/office/drawing/2014/main" id="{22000F68-DBE6-4134-AC33-77BAD84D73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CF7C24-5660-4551-9E1D-963FD50F0A26}"/>
              </a:ext>
            </a:extLst>
          </p:cNvPr>
          <p:cNvSpPr>
            <a:spLocks noGrp="1"/>
          </p:cNvSpPr>
          <p:nvPr>
            <p:ph type="sldNum" sz="quarter" idx="12"/>
          </p:nvPr>
        </p:nvSpPr>
        <p:spPr/>
        <p:txBody>
          <a:bodyPr/>
          <a:lstStyle/>
          <a:p>
            <a:fld id="{04CEED1C-B12F-4745-965B-1AC149D58668}" type="slidenum">
              <a:rPr lang="en-US" smtClean="0"/>
              <a:t>‹#›</a:t>
            </a:fld>
            <a:endParaRPr lang="en-US"/>
          </a:p>
        </p:txBody>
      </p:sp>
    </p:spTree>
    <p:extLst>
      <p:ext uri="{BB962C8B-B14F-4D97-AF65-F5344CB8AC3E}">
        <p14:creationId xmlns:p14="http://schemas.microsoft.com/office/powerpoint/2010/main" val="3945160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2EE83F-BC90-4129-8AD7-19F3AA82D354}"/>
              </a:ext>
            </a:extLst>
          </p:cNvPr>
          <p:cNvSpPr>
            <a:spLocks noGrp="1"/>
          </p:cNvSpPr>
          <p:nvPr>
            <p:ph type="dt" sz="half" idx="10"/>
          </p:nvPr>
        </p:nvSpPr>
        <p:spPr/>
        <p:txBody>
          <a:bodyPr/>
          <a:lstStyle/>
          <a:p>
            <a:r>
              <a:rPr lang="en-US"/>
              <a:t>6/28/24</a:t>
            </a:r>
          </a:p>
        </p:txBody>
      </p:sp>
      <p:sp>
        <p:nvSpPr>
          <p:cNvPr id="3" name="Footer Placeholder 2">
            <a:extLst>
              <a:ext uri="{FF2B5EF4-FFF2-40B4-BE49-F238E27FC236}">
                <a16:creationId xmlns:a16="http://schemas.microsoft.com/office/drawing/2014/main" id="{B67531A3-CAFD-48FA-998F-528C9733AF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DDE81D-E5E9-4EBD-BC69-E7B969677036}"/>
              </a:ext>
            </a:extLst>
          </p:cNvPr>
          <p:cNvSpPr>
            <a:spLocks noGrp="1"/>
          </p:cNvSpPr>
          <p:nvPr>
            <p:ph type="sldNum" sz="quarter" idx="12"/>
          </p:nvPr>
        </p:nvSpPr>
        <p:spPr/>
        <p:txBody>
          <a:bodyPr/>
          <a:lstStyle/>
          <a:p>
            <a:fld id="{04CEED1C-B12F-4745-965B-1AC149D58668}" type="slidenum">
              <a:rPr lang="en-US" smtClean="0"/>
              <a:t>‹#›</a:t>
            </a:fld>
            <a:endParaRPr lang="en-US"/>
          </a:p>
        </p:txBody>
      </p:sp>
    </p:spTree>
    <p:extLst>
      <p:ext uri="{BB962C8B-B14F-4D97-AF65-F5344CB8AC3E}">
        <p14:creationId xmlns:p14="http://schemas.microsoft.com/office/powerpoint/2010/main" val="3435000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10DAB-2C52-4906-BA95-3041A0D73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141D6CE-9CEC-473F-BEDE-0AA041CE601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B294D0-9783-40AD-B2FF-28FAB868C9C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3C0B2C8-E9A7-411C-A9E7-1C07EDE7F499}"/>
              </a:ext>
            </a:extLst>
          </p:cNvPr>
          <p:cNvSpPr>
            <a:spLocks noGrp="1"/>
          </p:cNvSpPr>
          <p:nvPr>
            <p:ph type="dt" sz="half" idx="10"/>
          </p:nvPr>
        </p:nvSpPr>
        <p:spPr/>
        <p:txBody>
          <a:bodyPr/>
          <a:lstStyle/>
          <a:p>
            <a:r>
              <a:rPr lang="en-US"/>
              <a:t>6/28/24</a:t>
            </a:r>
          </a:p>
        </p:txBody>
      </p:sp>
      <p:sp>
        <p:nvSpPr>
          <p:cNvPr id="6" name="Footer Placeholder 5">
            <a:extLst>
              <a:ext uri="{FF2B5EF4-FFF2-40B4-BE49-F238E27FC236}">
                <a16:creationId xmlns:a16="http://schemas.microsoft.com/office/drawing/2014/main" id="{C46814AF-1425-496E-852A-E0F3D5CE23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0AB76B-1D4B-40B9-A394-72C9AF5A00EA}"/>
              </a:ext>
            </a:extLst>
          </p:cNvPr>
          <p:cNvSpPr>
            <a:spLocks noGrp="1"/>
          </p:cNvSpPr>
          <p:nvPr>
            <p:ph type="sldNum" sz="quarter" idx="12"/>
          </p:nvPr>
        </p:nvSpPr>
        <p:spPr/>
        <p:txBody>
          <a:bodyPr/>
          <a:lstStyle/>
          <a:p>
            <a:fld id="{04CEED1C-B12F-4745-965B-1AC149D58668}" type="slidenum">
              <a:rPr lang="en-US" smtClean="0"/>
              <a:t>‹#›</a:t>
            </a:fld>
            <a:endParaRPr lang="en-US"/>
          </a:p>
        </p:txBody>
      </p:sp>
    </p:spTree>
    <p:extLst>
      <p:ext uri="{BB962C8B-B14F-4D97-AF65-F5344CB8AC3E}">
        <p14:creationId xmlns:p14="http://schemas.microsoft.com/office/powerpoint/2010/main" val="12616561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44B7-EBA0-4A78-8DAD-85F564467D0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57513D-F14F-4DDE-BFF9-72C5BAB6E37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0D54956A-0716-4DC5-B817-E73F594C600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C2D2FD1-F734-403B-821B-395B2C40D884}"/>
              </a:ext>
            </a:extLst>
          </p:cNvPr>
          <p:cNvSpPr>
            <a:spLocks noGrp="1"/>
          </p:cNvSpPr>
          <p:nvPr>
            <p:ph type="dt" sz="half" idx="10"/>
          </p:nvPr>
        </p:nvSpPr>
        <p:spPr/>
        <p:txBody>
          <a:bodyPr/>
          <a:lstStyle/>
          <a:p>
            <a:r>
              <a:rPr lang="en-US"/>
              <a:t>6/28/24</a:t>
            </a:r>
          </a:p>
        </p:txBody>
      </p:sp>
      <p:sp>
        <p:nvSpPr>
          <p:cNvPr id="6" name="Footer Placeholder 5">
            <a:extLst>
              <a:ext uri="{FF2B5EF4-FFF2-40B4-BE49-F238E27FC236}">
                <a16:creationId xmlns:a16="http://schemas.microsoft.com/office/drawing/2014/main" id="{DEA9B6E6-A35A-483B-9C2C-EC31BE582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6C5F99-DD10-4FD5-8B94-2E20A733E45A}"/>
              </a:ext>
            </a:extLst>
          </p:cNvPr>
          <p:cNvSpPr>
            <a:spLocks noGrp="1"/>
          </p:cNvSpPr>
          <p:nvPr>
            <p:ph type="sldNum" sz="quarter" idx="12"/>
          </p:nvPr>
        </p:nvSpPr>
        <p:spPr/>
        <p:txBody>
          <a:bodyPr/>
          <a:lstStyle/>
          <a:p>
            <a:fld id="{04CEED1C-B12F-4745-965B-1AC149D58668}" type="slidenum">
              <a:rPr lang="en-US" smtClean="0"/>
              <a:t>‹#›</a:t>
            </a:fld>
            <a:endParaRPr lang="en-US"/>
          </a:p>
        </p:txBody>
      </p:sp>
    </p:spTree>
    <p:extLst>
      <p:ext uri="{BB962C8B-B14F-4D97-AF65-F5344CB8AC3E}">
        <p14:creationId xmlns:p14="http://schemas.microsoft.com/office/powerpoint/2010/main" val="33644455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E8DCE-F978-41CA-AEB7-B0C28B3F28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873C09-D99C-4F59-8172-F220A14BC0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6BA93E-3367-4AF0-A0D2-5D8BFDD88C4D}"/>
              </a:ext>
            </a:extLst>
          </p:cNvPr>
          <p:cNvSpPr>
            <a:spLocks noGrp="1"/>
          </p:cNvSpPr>
          <p:nvPr>
            <p:ph type="dt" sz="half" idx="10"/>
          </p:nvPr>
        </p:nvSpPr>
        <p:spPr/>
        <p:txBody>
          <a:bodyPr/>
          <a:lstStyle/>
          <a:p>
            <a:r>
              <a:rPr lang="en-US"/>
              <a:t>6/28/24</a:t>
            </a:r>
          </a:p>
        </p:txBody>
      </p:sp>
      <p:sp>
        <p:nvSpPr>
          <p:cNvPr id="5" name="Footer Placeholder 4">
            <a:extLst>
              <a:ext uri="{FF2B5EF4-FFF2-40B4-BE49-F238E27FC236}">
                <a16:creationId xmlns:a16="http://schemas.microsoft.com/office/drawing/2014/main" id="{E68E2888-2C08-4487-AAC9-898F5B24B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815FF-2A1F-4278-8E4D-CBEC37C3DA1D}"/>
              </a:ext>
            </a:extLst>
          </p:cNvPr>
          <p:cNvSpPr>
            <a:spLocks noGrp="1"/>
          </p:cNvSpPr>
          <p:nvPr>
            <p:ph type="sldNum" sz="quarter" idx="12"/>
          </p:nvPr>
        </p:nvSpPr>
        <p:spPr/>
        <p:txBody>
          <a:bodyPr/>
          <a:lstStyle/>
          <a:p>
            <a:fld id="{04CEED1C-B12F-4745-965B-1AC149D58668}" type="slidenum">
              <a:rPr lang="en-US" smtClean="0"/>
              <a:t>‹#›</a:t>
            </a:fld>
            <a:endParaRPr lang="en-US"/>
          </a:p>
        </p:txBody>
      </p:sp>
    </p:spTree>
    <p:extLst>
      <p:ext uri="{BB962C8B-B14F-4D97-AF65-F5344CB8AC3E}">
        <p14:creationId xmlns:p14="http://schemas.microsoft.com/office/powerpoint/2010/main" val="41708514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A96CB9-607C-45A9-AE48-E05DA0E68025}"/>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2A8209-659C-4D3C-A080-AE25A57D4282}"/>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72D33-9865-4103-8C41-D3EED138C810}"/>
              </a:ext>
            </a:extLst>
          </p:cNvPr>
          <p:cNvSpPr>
            <a:spLocks noGrp="1"/>
          </p:cNvSpPr>
          <p:nvPr>
            <p:ph type="dt" sz="half" idx="10"/>
          </p:nvPr>
        </p:nvSpPr>
        <p:spPr/>
        <p:txBody>
          <a:bodyPr/>
          <a:lstStyle/>
          <a:p>
            <a:r>
              <a:rPr lang="en-US"/>
              <a:t>6/28/24</a:t>
            </a:r>
          </a:p>
        </p:txBody>
      </p:sp>
      <p:sp>
        <p:nvSpPr>
          <p:cNvPr id="5" name="Footer Placeholder 4">
            <a:extLst>
              <a:ext uri="{FF2B5EF4-FFF2-40B4-BE49-F238E27FC236}">
                <a16:creationId xmlns:a16="http://schemas.microsoft.com/office/drawing/2014/main" id="{3B8993DF-D4DA-4536-B3C4-290F3AA7CD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DE78B-A794-4B38-84E1-4780013CD46F}"/>
              </a:ext>
            </a:extLst>
          </p:cNvPr>
          <p:cNvSpPr>
            <a:spLocks noGrp="1"/>
          </p:cNvSpPr>
          <p:nvPr>
            <p:ph type="sldNum" sz="quarter" idx="12"/>
          </p:nvPr>
        </p:nvSpPr>
        <p:spPr/>
        <p:txBody>
          <a:bodyPr/>
          <a:lstStyle/>
          <a:p>
            <a:fld id="{04CEED1C-B12F-4745-965B-1AC149D58668}" type="slidenum">
              <a:rPr lang="en-US" smtClean="0"/>
              <a:t>‹#›</a:t>
            </a:fld>
            <a:endParaRPr lang="en-US"/>
          </a:p>
        </p:txBody>
      </p:sp>
    </p:spTree>
    <p:extLst>
      <p:ext uri="{BB962C8B-B14F-4D97-AF65-F5344CB8AC3E}">
        <p14:creationId xmlns:p14="http://schemas.microsoft.com/office/powerpoint/2010/main" val="8596988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19"/>
        <p:cNvGrpSpPr/>
        <p:nvPr/>
      </p:nvGrpSpPr>
      <p:grpSpPr>
        <a:xfrm>
          <a:off x="0" y="0"/>
          <a:ext cx="0" cy="0"/>
          <a:chOff x="0" y="0"/>
          <a:chExt cx="0" cy="0"/>
        </a:xfrm>
      </p:grpSpPr>
      <p:sp>
        <p:nvSpPr>
          <p:cNvPr id="220" name="Google Shape;220;g100ffad267d_0_289"/>
          <p:cNvSpPr>
            <a:spLocks noGrp="1"/>
          </p:cNvSpPr>
          <p:nvPr>
            <p:ph type="pic" idx="2"/>
          </p:nvPr>
        </p:nvSpPr>
        <p:spPr>
          <a:xfrm>
            <a:off x="0" y="0"/>
            <a:ext cx="18288000" cy="10287000"/>
          </a:xfrm>
          <a:prstGeom prst="rect">
            <a:avLst/>
          </a:prstGeom>
          <a:solidFill>
            <a:srgbClr val="F2F2F2"/>
          </a:solidFill>
          <a:ln>
            <a:noFill/>
          </a:ln>
        </p:spPr>
      </p:sp>
      <p:sp>
        <p:nvSpPr>
          <p:cNvPr id="221" name="Google Shape;221;g100ffad267d_0_289"/>
          <p:cNvSpPr txBox="1">
            <a:spLocks noGrp="1"/>
          </p:cNvSpPr>
          <p:nvPr>
            <p:ph type="body" idx="1"/>
          </p:nvPr>
        </p:nvSpPr>
        <p:spPr>
          <a:xfrm>
            <a:off x="4722398" y="3771899"/>
            <a:ext cx="8843400" cy="1371600"/>
          </a:xfrm>
          <a:prstGeom prst="rect">
            <a:avLst/>
          </a:prstGeom>
          <a:noFill/>
          <a:ln>
            <a:noFill/>
          </a:ln>
        </p:spPr>
        <p:txBody>
          <a:bodyPr spcFirstLastPara="1" wrap="square" lIns="91425" tIns="45700" rIns="91425" bIns="45700" anchor="ctr" anchorCtr="0">
            <a:normAutofit/>
          </a:bodyPr>
          <a:lstStyle>
            <a:lvl1pPr marL="685800" lvl="0" indent="-342900" algn="ctr" rtl="0">
              <a:lnSpc>
                <a:spcPct val="100000"/>
              </a:lnSpc>
              <a:spcBef>
                <a:spcPts val="1500"/>
              </a:spcBef>
              <a:spcAft>
                <a:spcPts val="0"/>
              </a:spcAft>
              <a:buClr>
                <a:schemeClr val="accent1"/>
              </a:buClr>
              <a:buSzPts val="4400"/>
              <a:buNone/>
              <a:defRPr sz="6600" b="1">
                <a:solidFill>
                  <a:schemeClr val="accent1"/>
                </a:solidFill>
                <a:latin typeface="Montserrat"/>
                <a:ea typeface="Montserrat"/>
                <a:cs typeface="Montserrat"/>
                <a:sym typeface="Montserrat"/>
              </a:defRPr>
            </a:lvl1pPr>
            <a:lvl2pPr marL="1371600" lvl="1" indent="-514350" algn="l" rtl="0">
              <a:lnSpc>
                <a:spcPct val="90000"/>
              </a:lnSpc>
              <a:spcBef>
                <a:spcPts val="750"/>
              </a:spcBef>
              <a:spcAft>
                <a:spcPts val="0"/>
              </a:spcAft>
              <a:buClr>
                <a:schemeClr val="dk1"/>
              </a:buClr>
              <a:buSzPts val="1800"/>
              <a:buChar char="•"/>
              <a:defRPr/>
            </a:lvl2pPr>
            <a:lvl3pPr marL="2057400" lvl="2" indent="-514350" algn="l" rtl="0">
              <a:lnSpc>
                <a:spcPct val="90000"/>
              </a:lnSpc>
              <a:spcBef>
                <a:spcPts val="750"/>
              </a:spcBef>
              <a:spcAft>
                <a:spcPts val="0"/>
              </a:spcAft>
              <a:buClr>
                <a:schemeClr val="dk1"/>
              </a:buClr>
              <a:buSzPts val="1800"/>
              <a:buChar char="•"/>
              <a:defRPr/>
            </a:lvl3pPr>
            <a:lvl4pPr marL="2743200" lvl="3" indent="-514350" algn="l" rtl="0">
              <a:lnSpc>
                <a:spcPct val="90000"/>
              </a:lnSpc>
              <a:spcBef>
                <a:spcPts val="750"/>
              </a:spcBef>
              <a:spcAft>
                <a:spcPts val="0"/>
              </a:spcAft>
              <a:buClr>
                <a:schemeClr val="dk1"/>
              </a:buClr>
              <a:buSzPts val="1800"/>
              <a:buChar char="•"/>
              <a:defRPr/>
            </a:lvl4pPr>
            <a:lvl5pPr marL="3429000" lvl="4" indent="-514350" algn="l" rtl="0">
              <a:lnSpc>
                <a:spcPct val="90000"/>
              </a:lnSpc>
              <a:spcBef>
                <a:spcPts val="750"/>
              </a:spcBef>
              <a:spcAft>
                <a:spcPts val="0"/>
              </a:spcAft>
              <a:buClr>
                <a:schemeClr val="dk1"/>
              </a:buClr>
              <a:buSzPts val="1800"/>
              <a:buChar char="•"/>
              <a:defRPr/>
            </a:lvl5pPr>
            <a:lvl6pPr marL="4114800" lvl="5" indent="-514350" algn="l" rtl="0">
              <a:lnSpc>
                <a:spcPct val="90000"/>
              </a:lnSpc>
              <a:spcBef>
                <a:spcPts val="750"/>
              </a:spcBef>
              <a:spcAft>
                <a:spcPts val="0"/>
              </a:spcAft>
              <a:buClr>
                <a:schemeClr val="dk1"/>
              </a:buClr>
              <a:buSzPts val="1800"/>
              <a:buChar char="•"/>
              <a:defRPr/>
            </a:lvl6pPr>
            <a:lvl7pPr marL="4800600" lvl="6" indent="-514350" algn="l" rtl="0">
              <a:lnSpc>
                <a:spcPct val="90000"/>
              </a:lnSpc>
              <a:spcBef>
                <a:spcPts val="750"/>
              </a:spcBef>
              <a:spcAft>
                <a:spcPts val="0"/>
              </a:spcAft>
              <a:buClr>
                <a:schemeClr val="dk1"/>
              </a:buClr>
              <a:buSzPts val="1800"/>
              <a:buChar char="•"/>
              <a:defRPr/>
            </a:lvl7pPr>
            <a:lvl8pPr marL="5486400" lvl="7" indent="-514350" algn="l" rtl="0">
              <a:lnSpc>
                <a:spcPct val="90000"/>
              </a:lnSpc>
              <a:spcBef>
                <a:spcPts val="750"/>
              </a:spcBef>
              <a:spcAft>
                <a:spcPts val="0"/>
              </a:spcAft>
              <a:buClr>
                <a:schemeClr val="dk1"/>
              </a:buClr>
              <a:buSzPts val="1800"/>
              <a:buChar char="•"/>
              <a:defRPr/>
            </a:lvl8pPr>
            <a:lvl9pPr marL="6172200" lvl="8" indent="-514350" algn="l" rtl="0">
              <a:lnSpc>
                <a:spcPct val="90000"/>
              </a:lnSpc>
              <a:spcBef>
                <a:spcPts val="750"/>
              </a:spcBef>
              <a:spcAft>
                <a:spcPts val="0"/>
              </a:spcAft>
              <a:buClr>
                <a:schemeClr val="dk1"/>
              </a:buClr>
              <a:buSzPts val="1800"/>
              <a:buChar char="•"/>
              <a:defRPr/>
            </a:lvl9pPr>
          </a:lstStyle>
          <a:p>
            <a:endParaRPr/>
          </a:p>
        </p:txBody>
      </p:sp>
      <p:sp>
        <p:nvSpPr>
          <p:cNvPr id="222" name="Google Shape;222;g100ffad267d_0_289"/>
          <p:cNvSpPr/>
          <p:nvPr/>
        </p:nvSpPr>
        <p:spPr>
          <a:xfrm>
            <a:off x="-1217" y="40472"/>
            <a:ext cx="18288000" cy="10287000"/>
          </a:xfrm>
          <a:prstGeom prst="rect">
            <a:avLst/>
          </a:prstGeom>
          <a:solidFill>
            <a:srgbClr val="181E20">
              <a:alpha val="86270"/>
            </a:srgbClr>
          </a:solidFill>
          <a:ln>
            <a:noFill/>
          </a:ln>
        </p:spPr>
        <p:txBody>
          <a:bodyPr spcFirstLastPara="1" wrap="square" lIns="137138" tIns="68550" rIns="137138" bIns="68550" anchor="ctr" anchorCtr="0">
            <a:noAutofit/>
          </a:bodyPr>
          <a:lstStyle/>
          <a:p>
            <a:pPr marL="0" marR="0" lvl="0" indent="0" algn="ctr" rtl="0">
              <a:lnSpc>
                <a:spcPct val="100000"/>
              </a:lnSpc>
              <a:spcBef>
                <a:spcPts val="0"/>
              </a:spcBef>
              <a:spcAft>
                <a:spcPts val="0"/>
              </a:spcAft>
              <a:buNone/>
            </a:pPr>
            <a:r>
              <a:rPr lang="en-US" sz="2700" b="0" i="0" u="none" strike="noStrike" cap="none">
                <a:solidFill>
                  <a:srgbClr val="3F3F3F"/>
                </a:solidFill>
                <a:latin typeface="Arial"/>
                <a:ea typeface="Arial"/>
                <a:cs typeface="Arial"/>
                <a:sym typeface="Arial"/>
              </a:rPr>
              <a:t> </a:t>
            </a:r>
            <a:endParaRPr sz="2700" b="0" i="0" u="none" strike="noStrike" cap="none">
              <a:solidFill>
                <a:srgbClr val="3F3F3F"/>
              </a:solidFill>
              <a:latin typeface="Arial"/>
              <a:ea typeface="Arial"/>
              <a:cs typeface="Arial"/>
              <a:sym typeface="Arial"/>
            </a:endParaRPr>
          </a:p>
        </p:txBody>
      </p:sp>
    </p:spTree>
    <p:extLst>
      <p:ext uri="{BB962C8B-B14F-4D97-AF65-F5344CB8AC3E}">
        <p14:creationId xmlns:p14="http://schemas.microsoft.com/office/powerpoint/2010/main" val="3164334872"/>
      </p:ext>
    </p:extLst>
  </p:cSld>
  <p:clrMapOvr>
    <a:masterClrMapping/>
  </p:clrMapOvr>
  <p:transition spd="slow">
    <p:push/>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cSld name="RIPIN COVER">
    <p:spTree>
      <p:nvGrpSpPr>
        <p:cNvPr id="1" name=""/>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7F12E533-5DE9-9A2B-965B-A64A8F015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2D8E4E6D-7739-7428-3675-BB3183200AEA}"/>
              </a:ext>
            </a:extLst>
          </p:cNvPr>
          <p:cNvSpPr>
            <a:spLocks noGrp="1"/>
          </p:cNvSpPr>
          <p:nvPr>
            <p:ph type="title" hasCustomPrompt="1"/>
          </p:nvPr>
        </p:nvSpPr>
        <p:spPr>
          <a:xfrm>
            <a:off x="1028700" y="4149328"/>
            <a:ext cx="9372600" cy="1988345"/>
          </a:xfrm>
        </p:spPr>
        <p:txBody>
          <a:bodyPr/>
          <a:lstStyle>
            <a:lvl1pPr>
              <a:defRPr>
                <a:solidFill>
                  <a:schemeClr val="bg1"/>
                </a:solidFill>
              </a:defRPr>
            </a:lvl1pPr>
          </a:lstStyle>
          <a:p>
            <a:r>
              <a:rPr lang="en-US"/>
              <a:t>Presentation Title</a:t>
            </a:r>
          </a:p>
        </p:txBody>
      </p:sp>
    </p:spTree>
    <p:extLst>
      <p:ext uri="{BB962C8B-B14F-4D97-AF65-F5344CB8AC3E}">
        <p14:creationId xmlns:p14="http://schemas.microsoft.com/office/powerpoint/2010/main" val="23988498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5_Title and Content">
    <p:bg>
      <p:bgPr>
        <a:solidFill>
          <a:schemeClr val="bg1"/>
        </a:solidFill>
        <a:effectLst/>
      </p:bgPr>
    </p:bg>
    <p:spTree>
      <p:nvGrpSpPr>
        <p:cNvPr id="1" name=""/>
        <p:cNvGrpSpPr/>
        <p:nvPr/>
      </p:nvGrpSpPr>
      <p:grpSpPr>
        <a:xfrm>
          <a:off x="0" y="0"/>
          <a:ext cx="0" cy="0"/>
          <a:chOff x="0" y="0"/>
          <a:chExt cx="0" cy="0"/>
        </a:xfrm>
      </p:grpSpPr>
      <p:sp>
        <p:nvSpPr>
          <p:cNvPr id="7" name="Text Placeholder 18">
            <a:extLst>
              <a:ext uri="{FF2B5EF4-FFF2-40B4-BE49-F238E27FC236}">
                <a16:creationId xmlns:a16="http://schemas.microsoft.com/office/drawing/2014/main" id="{5459AD3F-52C3-38C4-2F29-A117C02F03D6}"/>
              </a:ext>
            </a:extLst>
          </p:cNvPr>
          <p:cNvSpPr>
            <a:spLocks noGrp="1"/>
          </p:cNvSpPr>
          <p:nvPr>
            <p:ph type="body" sz="quarter" idx="12" hasCustomPrompt="1"/>
          </p:nvPr>
        </p:nvSpPr>
        <p:spPr>
          <a:xfrm>
            <a:off x="10489874" y="550070"/>
            <a:ext cx="7354349" cy="1690688"/>
          </a:xfrm>
          <a:prstGeom prst="rect">
            <a:avLst/>
          </a:prstGeom>
        </p:spPr>
        <p:txBody>
          <a:bodyPr anchor="ctr"/>
          <a:lstStyle>
            <a:lvl1pPr marL="0" indent="0">
              <a:buNone/>
              <a:defRPr sz="6000">
                <a:solidFill>
                  <a:schemeClr val="tx1"/>
                </a:solidFill>
                <a:latin typeface="Franklin Gothic Medium" panose="020B0603020102020204" pitchFamily="34" charset="0"/>
              </a:defRPr>
            </a:lvl1pPr>
          </a:lstStyle>
          <a:p>
            <a:pPr lvl="0"/>
            <a:r>
              <a:rPr lang="en-US"/>
              <a:t>Enter Title</a:t>
            </a:r>
          </a:p>
        </p:txBody>
      </p:sp>
      <p:sp>
        <p:nvSpPr>
          <p:cNvPr id="8" name="Text Placeholder 14">
            <a:extLst>
              <a:ext uri="{FF2B5EF4-FFF2-40B4-BE49-F238E27FC236}">
                <a16:creationId xmlns:a16="http://schemas.microsoft.com/office/drawing/2014/main" id="{63661D1D-1618-40C8-FED8-BBD06DB51B19}"/>
              </a:ext>
            </a:extLst>
          </p:cNvPr>
          <p:cNvSpPr>
            <a:spLocks noGrp="1"/>
          </p:cNvSpPr>
          <p:nvPr>
            <p:ph type="body" sz="quarter" idx="10"/>
          </p:nvPr>
        </p:nvSpPr>
        <p:spPr>
          <a:xfrm>
            <a:off x="10489874" y="2604444"/>
            <a:ext cx="7354349" cy="52644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78336BDD-671E-8FB6-E0F6-725F6A318EA7}"/>
              </a:ext>
            </a:extLst>
          </p:cNvPr>
          <p:cNvSpPr>
            <a:spLocks noChangeAspect="1"/>
          </p:cNvSpPr>
          <p:nvPr userDrawn="1"/>
        </p:nvSpPr>
        <p:spPr>
          <a:xfrm>
            <a:off x="11610635" y="9210465"/>
            <a:ext cx="3217749" cy="792249"/>
          </a:xfrm>
          <a:custGeom>
            <a:avLst/>
            <a:gdLst/>
            <a:ahLst/>
            <a:cxnLst/>
            <a:rect l="l" t="t" r="r" b="b"/>
            <a:pathLst>
              <a:path w="3226639" h="794438">
                <a:moveTo>
                  <a:pt x="0" y="0"/>
                </a:moveTo>
                <a:lnTo>
                  <a:pt x="3226638" y="0"/>
                </a:lnTo>
                <a:lnTo>
                  <a:pt x="3226638" y="794438"/>
                </a:lnTo>
                <a:lnTo>
                  <a:pt x="0" y="794438"/>
                </a:lnTo>
                <a:lnTo>
                  <a:pt x="0" y="0"/>
                </a:lnTo>
                <a:close/>
              </a:path>
            </a:pathLst>
          </a:custGeom>
          <a:blipFill>
            <a:blip r:embed="rId2"/>
            <a:stretch>
              <a:fillRect/>
            </a:stretch>
          </a:blipFill>
        </p:spPr>
      </p:sp>
      <p:sp>
        <p:nvSpPr>
          <p:cNvPr id="2" name="Freeform 2">
            <a:extLst>
              <a:ext uri="{FF2B5EF4-FFF2-40B4-BE49-F238E27FC236}">
                <a16:creationId xmlns:a16="http://schemas.microsoft.com/office/drawing/2014/main" id="{27A46488-260B-5B5A-5A6E-C1EB5A45C0B7}"/>
              </a:ext>
            </a:extLst>
          </p:cNvPr>
          <p:cNvSpPr>
            <a:spLocks noChangeAspect="1"/>
          </p:cNvSpPr>
          <p:nvPr userDrawn="1"/>
        </p:nvSpPr>
        <p:spPr>
          <a:xfrm>
            <a:off x="0" y="0"/>
            <a:ext cx="10046097" cy="10287000"/>
          </a:xfrm>
          <a:custGeom>
            <a:avLst/>
            <a:gdLst/>
            <a:ahLst/>
            <a:cxnLst/>
            <a:rect l="l" t="t" r="r" b="b"/>
            <a:pathLst>
              <a:path w="10262436" h="10508526">
                <a:moveTo>
                  <a:pt x="0" y="0"/>
                </a:moveTo>
                <a:lnTo>
                  <a:pt x="10262436" y="0"/>
                </a:lnTo>
                <a:lnTo>
                  <a:pt x="10262436" y="10508526"/>
                </a:lnTo>
                <a:lnTo>
                  <a:pt x="0" y="10508526"/>
                </a:lnTo>
                <a:lnTo>
                  <a:pt x="0" y="0"/>
                </a:lnTo>
                <a:close/>
              </a:path>
            </a:pathLst>
          </a:custGeom>
          <a:blipFill>
            <a:blip r:embed="rId3"/>
            <a:stretch>
              <a:fillRect r="-53693"/>
            </a:stretch>
          </a:blipFill>
        </p:spPr>
      </p:sp>
      <p:sp>
        <p:nvSpPr>
          <p:cNvPr id="5" name="AutoShape 3">
            <a:extLst>
              <a:ext uri="{FF2B5EF4-FFF2-40B4-BE49-F238E27FC236}">
                <a16:creationId xmlns:a16="http://schemas.microsoft.com/office/drawing/2014/main" id="{966DB76D-8686-2B81-A060-52F61E0DECFF}"/>
              </a:ext>
            </a:extLst>
          </p:cNvPr>
          <p:cNvSpPr>
            <a:spLocks noChangeAspect="1"/>
          </p:cNvSpPr>
          <p:nvPr userDrawn="1"/>
        </p:nvSpPr>
        <p:spPr>
          <a:xfrm>
            <a:off x="10046097" y="8418913"/>
            <a:ext cx="8241903" cy="1868087"/>
          </a:xfrm>
          <a:prstGeom prst="rect">
            <a:avLst/>
          </a:prstGeom>
          <a:solidFill>
            <a:srgbClr val="004C45"/>
          </a:solidFill>
        </p:spPr>
      </p:sp>
      <p:sp>
        <p:nvSpPr>
          <p:cNvPr id="6" name="Freeform 4">
            <a:extLst>
              <a:ext uri="{FF2B5EF4-FFF2-40B4-BE49-F238E27FC236}">
                <a16:creationId xmlns:a16="http://schemas.microsoft.com/office/drawing/2014/main" id="{CA043F52-7D02-8E6A-65EE-966F3EBA486D}"/>
              </a:ext>
            </a:extLst>
          </p:cNvPr>
          <p:cNvSpPr>
            <a:spLocks noChangeAspect="1"/>
          </p:cNvSpPr>
          <p:nvPr userDrawn="1"/>
        </p:nvSpPr>
        <p:spPr>
          <a:xfrm>
            <a:off x="12389661" y="8921078"/>
            <a:ext cx="3313617" cy="815853"/>
          </a:xfrm>
          <a:custGeom>
            <a:avLst/>
            <a:gdLst/>
            <a:ahLst/>
            <a:cxnLst/>
            <a:rect l="l" t="t" r="r" b="b"/>
            <a:pathLst>
              <a:path w="3226639" h="794438">
                <a:moveTo>
                  <a:pt x="0" y="0"/>
                </a:moveTo>
                <a:lnTo>
                  <a:pt x="3226638" y="0"/>
                </a:lnTo>
                <a:lnTo>
                  <a:pt x="3226638" y="794438"/>
                </a:lnTo>
                <a:lnTo>
                  <a:pt x="0" y="794438"/>
                </a:lnTo>
                <a:lnTo>
                  <a:pt x="0" y="0"/>
                </a:lnTo>
                <a:close/>
              </a:path>
            </a:pathLst>
          </a:custGeom>
          <a:blipFill>
            <a:blip r:embed="rId2"/>
            <a:stretch>
              <a:fillRect/>
            </a:stretch>
          </a:blipFill>
        </p:spPr>
      </p:sp>
    </p:spTree>
    <p:extLst>
      <p:ext uri="{BB962C8B-B14F-4D97-AF65-F5344CB8AC3E}">
        <p14:creationId xmlns:p14="http://schemas.microsoft.com/office/powerpoint/2010/main" val="39590159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 name="Group 13"/>
          <p:cNvGrpSpPr/>
          <p:nvPr/>
        </p:nvGrpSpPr>
        <p:grpSpPr>
          <a:xfrm>
            <a:off x="-2382" y="1"/>
            <a:ext cx="18290382" cy="10292333"/>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732433" y="3149600"/>
            <a:ext cx="13238487" cy="4016472"/>
          </a:xfrm>
          <a:prstGeom prst="rect">
            <a:avLst/>
          </a:prstGeom>
        </p:spPr>
        <p:txBody>
          <a:bodyPr anchor="b"/>
          <a:lstStyle>
            <a:lvl1pPr>
              <a:defRPr sz="8100"/>
            </a:lvl1pPr>
          </a:lstStyle>
          <a:p>
            <a:r>
              <a:rPr lang="en-US"/>
              <a:t>Click to edit Master title style</a:t>
            </a:r>
          </a:p>
        </p:txBody>
      </p:sp>
      <p:sp>
        <p:nvSpPr>
          <p:cNvPr id="3" name="Subtitle 2"/>
          <p:cNvSpPr>
            <a:spLocks noGrp="1"/>
          </p:cNvSpPr>
          <p:nvPr>
            <p:ph type="subTitle" idx="1"/>
          </p:nvPr>
        </p:nvSpPr>
        <p:spPr>
          <a:xfrm>
            <a:off x="1732433" y="7166070"/>
            <a:ext cx="13238487" cy="1292130"/>
          </a:xfrm>
        </p:spPr>
        <p:txBody>
          <a:bodyPr anchor="t"/>
          <a:lstStyle>
            <a:lvl1pPr marL="0" indent="0" algn="l">
              <a:buNone/>
              <a:defRPr cap="all">
                <a:solidFill>
                  <a:schemeClr val="tx2">
                    <a:lumMod val="40000"/>
                    <a:lumOff val="6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rot="5400000">
            <a:off x="15238477" y="2688337"/>
            <a:ext cx="1485899" cy="457199"/>
          </a:xfrm>
        </p:spPr>
        <p:txBody>
          <a:bodyPr/>
          <a:lstStyle>
            <a:lvl1pPr algn="l">
              <a:defRPr b="0">
                <a:solidFill>
                  <a:schemeClr val="bg1"/>
                </a:solidFill>
              </a:defRPr>
            </a:lvl1pPr>
          </a:lstStyle>
          <a:p>
            <a:r>
              <a:rPr lang="en-US"/>
              <a:t>6/28/24</a:t>
            </a:r>
          </a:p>
        </p:txBody>
      </p:sp>
      <p:sp>
        <p:nvSpPr>
          <p:cNvPr id="5" name="Footer Placeholder 4"/>
          <p:cNvSpPr>
            <a:spLocks noGrp="1"/>
          </p:cNvSpPr>
          <p:nvPr>
            <p:ph type="ftr" sz="quarter" idx="11"/>
          </p:nvPr>
        </p:nvSpPr>
        <p:spPr>
          <a:xfrm rot="5400000">
            <a:off x="13427964" y="4841748"/>
            <a:ext cx="5801868" cy="466344"/>
          </a:xfrm>
        </p:spPr>
        <p:txBody>
          <a:bodyPr/>
          <a:lstStyle>
            <a:lvl1pPr>
              <a:defRPr sz="1500" b="0">
                <a:solidFill>
                  <a:schemeClr val="bg1"/>
                </a:solidFill>
              </a:defRPr>
            </a:lvl1pPr>
          </a:lstStyle>
          <a:p>
            <a:endParaRPr lang="en-US"/>
          </a:p>
        </p:txBody>
      </p:sp>
      <p:sp>
        <p:nvSpPr>
          <p:cNvPr id="8" name="Rectangle 7"/>
          <p:cNvSpPr/>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5526513" y="438913"/>
            <a:ext cx="1257299" cy="1151531"/>
          </a:xfrm>
        </p:spPr>
        <p:txBody>
          <a:bodyPr/>
          <a:lstStyle>
            <a:lvl1pPr>
              <a:defRPr sz="4200" b="0" i="0">
                <a:latin typeface="+mj-lt"/>
              </a:defRPr>
            </a:lvl1pPr>
          </a:lstStyle>
          <a:p>
            <a:fld id="{54862E33-0010-3440-851F-338694E8884F}" type="slidenum">
              <a:rPr lang="en-US" smtClean="0"/>
              <a:t>‹#›</a:t>
            </a:fld>
            <a:endParaRPr lang="en-US"/>
          </a:p>
        </p:txBody>
      </p:sp>
    </p:spTree>
    <p:extLst>
      <p:ext uri="{BB962C8B-B14F-4D97-AF65-F5344CB8AC3E}">
        <p14:creationId xmlns:p14="http://schemas.microsoft.com/office/powerpoint/2010/main" val="40742522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32432" y="1460504"/>
            <a:ext cx="13238489" cy="1060446"/>
          </a:xfrm>
          <a:prstGeom prst="rect">
            <a:avLst/>
          </a:prstGeom>
        </p:spPr>
        <p:txBody>
          <a:bodyPr anchor="ctr"/>
          <a:lstStyle/>
          <a:p>
            <a:r>
              <a:rPr lang="en-US"/>
              <a:t>Click to edit Master title style</a:t>
            </a:r>
          </a:p>
        </p:txBody>
      </p:sp>
      <p:sp>
        <p:nvSpPr>
          <p:cNvPr id="3" name="Content Placeholder 2"/>
          <p:cNvSpPr>
            <a:spLocks noGrp="1"/>
          </p:cNvSpPr>
          <p:nvPr>
            <p:ph idx="1"/>
          </p:nvPr>
        </p:nvSpPr>
        <p:spPr>
          <a:xfrm>
            <a:off x="1732432" y="3905250"/>
            <a:ext cx="13238489" cy="5124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6/28/24</a:t>
            </a:r>
          </a:p>
        </p:txBody>
      </p:sp>
      <p:sp>
        <p:nvSpPr>
          <p:cNvPr id="5" name="Footer Placeholder 4"/>
          <p:cNvSpPr>
            <a:spLocks noGrp="1"/>
          </p:cNvSpPr>
          <p:nvPr>
            <p:ph type="ftr" sz="quarter" idx="11"/>
          </p:nvPr>
        </p:nvSpPr>
        <p:spPr/>
        <p:txBody>
          <a:bodyPr/>
          <a:lstStyle>
            <a:lvl1pPr>
              <a:defRPr sz="1500" b="1"/>
            </a:lvl1pPr>
          </a:lstStyle>
          <a:p>
            <a:endParaRPr lang="en-US"/>
          </a:p>
        </p:txBody>
      </p:sp>
      <p:sp>
        <p:nvSpPr>
          <p:cNvPr id="6" name="Slide Number Placeholder 5"/>
          <p:cNvSpPr>
            <a:spLocks noGrp="1"/>
          </p:cNvSpPr>
          <p:nvPr>
            <p:ph type="sldNum" sz="quarter" idx="12"/>
          </p:nvPr>
        </p:nvSpPr>
        <p:spPr/>
        <p:txBody>
          <a:bodyPr/>
          <a:lstStyle/>
          <a:p>
            <a:fld id="{54862E33-0010-3440-851F-338694E8884F}" type="slidenum">
              <a:rPr lang="en-US" smtClean="0"/>
              <a:t>‹#›</a:t>
            </a:fld>
            <a:endParaRPr lang="en-US"/>
          </a:p>
        </p:txBody>
      </p:sp>
    </p:spTree>
    <p:extLst>
      <p:ext uri="{BB962C8B-B14F-4D97-AF65-F5344CB8AC3E}">
        <p14:creationId xmlns:p14="http://schemas.microsoft.com/office/powerpoint/2010/main" val="4407211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7" name="Group 16"/>
          <p:cNvGrpSpPr/>
          <p:nvPr/>
        </p:nvGrpSpPr>
        <p:grpSpPr>
          <a:xfrm>
            <a:off x="-2382" y="1"/>
            <a:ext cx="18290382" cy="10292333"/>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732434" y="4018788"/>
            <a:ext cx="6515100" cy="3429000"/>
          </a:xfrm>
          <a:prstGeom prst="rect">
            <a:avLst/>
          </a:prstGeom>
        </p:spPr>
        <p:txBody>
          <a:bodyPr anchor="ctr" anchorCtr="0"/>
          <a:lstStyle>
            <a:lvl1pPr algn="l">
              <a:defRPr sz="6000" b="0" cap="none"/>
            </a:lvl1pPr>
          </a:lstStyle>
          <a:p>
            <a:r>
              <a:rPr lang="en-US"/>
              <a:t>Click to edit Master title style</a:t>
            </a:r>
          </a:p>
        </p:txBody>
      </p:sp>
      <p:sp>
        <p:nvSpPr>
          <p:cNvPr id="3" name="Text Placeholder 2"/>
          <p:cNvSpPr>
            <a:spLocks noGrp="1"/>
          </p:cNvSpPr>
          <p:nvPr>
            <p:ph type="body" idx="1"/>
          </p:nvPr>
        </p:nvSpPr>
        <p:spPr>
          <a:xfrm>
            <a:off x="10341864" y="4018788"/>
            <a:ext cx="5637276" cy="3429000"/>
          </a:xfrm>
        </p:spPr>
        <p:txBody>
          <a:bodyPr anchor="ctr" anchorCtr="0"/>
          <a:lstStyle>
            <a:lvl1pPr marL="0" indent="0" algn="l">
              <a:buNone/>
              <a:defRPr sz="3000" cap="all">
                <a:solidFill>
                  <a:schemeClr val="accent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6/28/24</a:t>
            </a:r>
          </a:p>
        </p:txBody>
      </p:sp>
      <p:sp>
        <p:nvSpPr>
          <p:cNvPr id="5" name="Footer Placeholder 4"/>
          <p:cNvSpPr>
            <a:spLocks noGrp="1"/>
          </p:cNvSpPr>
          <p:nvPr>
            <p:ph type="ftr" sz="quarter" idx="11"/>
          </p:nvPr>
        </p:nvSpPr>
        <p:spPr/>
        <p:txBody>
          <a:bodyPr/>
          <a:lstStyle>
            <a:lvl1pPr>
              <a:defRPr sz="1500" b="1"/>
            </a:lvl1pPr>
          </a:lstStyle>
          <a:p>
            <a:endParaRPr lang="en-US"/>
          </a:p>
        </p:txBody>
      </p:sp>
      <p:sp>
        <p:nvSpPr>
          <p:cNvPr id="10" name="Rectangle 9"/>
          <p:cNvSpPr/>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4862E33-0010-3440-851F-338694E8884F}" type="slidenum">
              <a:rPr lang="en-US" smtClean="0"/>
              <a:t>‹#›</a:t>
            </a:fld>
            <a:endParaRPr lang="en-US"/>
          </a:p>
        </p:txBody>
      </p:sp>
    </p:spTree>
    <p:extLst>
      <p:ext uri="{BB962C8B-B14F-4D97-AF65-F5344CB8AC3E}">
        <p14:creationId xmlns:p14="http://schemas.microsoft.com/office/powerpoint/2010/main" val="2943419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32430" y="1453896"/>
            <a:ext cx="13238489" cy="105613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732431" y="3905251"/>
            <a:ext cx="7242048" cy="512445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13164" y="3905250"/>
            <a:ext cx="7242048" cy="512445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6/28/24</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862E33-0010-3440-851F-338694E8884F}" type="slidenum">
              <a:rPr lang="en-US" smtClean="0"/>
              <a:t>‹#›</a:t>
            </a:fld>
            <a:endParaRPr lang="en-US"/>
          </a:p>
        </p:txBody>
      </p:sp>
    </p:spTree>
    <p:extLst>
      <p:ext uri="{BB962C8B-B14F-4D97-AF65-F5344CB8AC3E}">
        <p14:creationId xmlns:p14="http://schemas.microsoft.com/office/powerpoint/2010/main" val="36892582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32432" y="1453896"/>
            <a:ext cx="13238489" cy="105613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32431" y="3909060"/>
            <a:ext cx="7242048" cy="864393"/>
          </a:xfrm>
        </p:spPr>
        <p:txBody>
          <a:bodyPr anchor="b">
            <a:noAutofit/>
          </a:bodyPr>
          <a:lstStyle>
            <a:lvl1pPr marL="0" indent="0">
              <a:buNone/>
              <a:defRPr sz="36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732431" y="4797672"/>
            <a:ext cx="7242048" cy="42656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313164" y="3909060"/>
            <a:ext cx="7242048" cy="864393"/>
          </a:xfrm>
        </p:spPr>
        <p:txBody>
          <a:bodyPr anchor="b">
            <a:noAutofit/>
          </a:bodyPr>
          <a:lstStyle>
            <a:lvl1pPr marL="0" indent="0">
              <a:buNone/>
              <a:defRPr sz="36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313067" y="4781882"/>
            <a:ext cx="7237740" cy="42814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6/28/24</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862E33-0010-3440-851F-338694E8884F}" type="slidenum">
              <a:rPr lang="en-US" smtClean="0"/>
              <a:t>‹#›</a:t>
            </a:fld>
            <a:endParaRPr lang="en-US"/>
          </a:p>
        </p:txBody>
      </p:sp>
    </p:spTree>
    <p:extLst>
      <p:ext uri="{BB962C8B-B14F-4D97-AF65-F5344CB8AC3E}">
        <p14:creationId xmlns:p14="http://schemas.microsoft.com/office/powerpoint/2010/main" val="4767753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28217" y="1453896"/>
            <a:ext cx="13238489" cy="105613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6/28/24</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862E33-0010-3440-851F-338694E8884F}" type="slidenum">
              <a:rPr lang="en-US" smtClean="0"/>
              <a:t>‹#›</a:t>
            </a:fld>
            <a:endParaRPr lang="en-US"/>
          </a:p>
        </p:txBody>
      </p:sp>
    </p:spTree>
    <p:extLst>
      <p:ext uri="{BB962C8B-B14F-4D97-AF65-F5344CB8AC3E}">
        <p14:creationId xmlns:p14="http://schemas.microsoft.com/office/powerpoint/2010/main" val="12333734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6/28/24</a:t>
            </a:r>
          </a:p>
        </p:txBody>
      </p:sp>
      <p:sp>
        <p:nvSpPr>
          <p:cNvPr id="3" name="Footer Placeholder 2"/>
          <p:cNvSpPr>
            <a:spLocks noGrp="1"/>
          </p:cNvSpPr>
          <p:nvPr>
            <p:ph type="ftr" sz="quarter" idx="11"/>
          </p:nvPr>
        </p:nvSpPr>
        <p:spPr/>
        <p:txBody>
          <a:bodyPr/>
          <a:lstStyle/>
          <a:p>
            <a:endParaRPr lang="en-US"/>
          </a:p>
        </p:txBody>
      </p:sp>
      <p:sp>
        <p:nvSpPr>
          <p:cNvPr id="6" name="Rectangle 5"/>
          <p:cNvSpPr/>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54862E33-0010-3440-851F-338694E8884F}" type="slidenum">
              <a:rPr lang="en-US" smtClean="0"/>
              <a:t>‹#›</a:t>
            </a:fld>
            <a:endParaRPr lang="en-US"/>
          </a:p>
        </p:txBody>
      </p:sp>
    </p:spTree>
    <p:extLst>
      <p:ext uri="{BB962C8B-B14F-4D97-AF65-F5344CB8AC3E}">
        <p14:creationId xmlns:p14="http://schemas.microsoft.com/office/powerpoint/2010/main" val="33476017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8" name="Group 17"/>
          <p:cNvGrpSpPr/>
          <p:nvPr/>
        </p:nvGrpSpPr>
        <p:grpSpPr>
          <a:xfrm>
            <a:off x="-2382" y="1"/>
            <a:ext cx="18290382" cy="10292333"/>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732430" y="1947672"/>
            <a:ext cx="4189739" cy="2395728"/>
          </a:xfrm>
          <a:prstGeom prst="rect">
            <a:avLst/>
          </a:prstGeom>
        </p:spPr>
        <p:txBody>
          <a:bodyPr anchor="b"/>
          <a:lstStyle>
            <a:lvl1pPr algn="l">
              <a:defRPr sz="3600" b="0"/>
            </a:lvl1pPr>
          </a:lstStyle>
          <a:p>
            <a:r>
              <a:rPr lang="en-US"/>
              <a:t>Click to edit Master title style</a:t>
            </a:r>
          </a:p>
        </p:txBody>
      </p:sp>
      <p:sp>
        <p:nvSpPr>
          <p:cNvPr id="3" name="Content Placeholder 2"/>
          <p:cNvSpPr>
            <a:spLocks noGrp="1"/>
          </p:cNvSpPr>
          <p:nvPr>
            <p:ph idx="1"/>
          </p:nvPr>
        </p:nvSpPr>
        <p:spPr>
          <a:xfrm>
            <a:off x="8668513" y="2171700"/>
            <a:ext cx="7793996" cy="6858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732430" y="4693921"/>
            <a:ext cx="4189739" cy="4343399"/>
          </a:xfrm>
        </p:spPr>
        <p:txBody>
          <a:bodyPr/>
          <a:lstStyle>
            <a:lvl1pPr marL="0" indent="0">
              <a:buNone/>
              <a:defRPr sz="2100">
                <a:solidFill>
                  <a:schemeClr val="tx2">
                    <a:lumMod val="40000"/>
                    <a:lumOff val="60000"/>
                  </a:schemeClr>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6/28/24</a:t>
            </a:r>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4862E33-0010-3440-851F-338694E8884F}" type="slidenum">
              <a:rPr lang="en-US" smtClean="0"/>
              <a:t>‹#›</a:t>
            </a:fld>
            <a:endParaRPr lang="en-US"/>
          </a:p>
        </p:txBody>
      </p:sp>
    </p:spTree>
    <p:extLst>
      <p:ext uri="{BB962C8B-B14F-4D97-AF65-F5344CB8AC3E}">
        <p14:creationId xmlns:p14="http://schemas.microsoft.com/office/powerpoint/2010/main" val="35923237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8" name="Group 17"/>
          <p:cNvGrpSpPr/>
          <p:nvPr/>
        </p:nvGrpSpPr>
        <p:grpSpPr>
          <a:xfrm>
            <a:off x="-2382" y="1"/>
            <a:ext cx="18290382" cy="10292333"/>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730861" y="2539998"/>
            <a:ext cx="5790389" cy="2603502"/>
          </a:xfrm>
          <a:prstGeom prst="rect">
            <a:avLst/>
          </a:prstGeom>
        </p:spPr>
        <p:txBody>
          <a:bodyPr anchor="b">
            <a:normAutofit/>
          </a:bodyPr>
          <a:lstStyle>
            <a:lvl1pPr algn="l">
              <a:defRPr sz="5400" b="0"/>
            </a:lvl1pPr>
          </a:lstStyle>
          <a:p>
            <a:r>
              <a:rPr lang="en-US"/>
              <a:t>Click to edit Master title style</a:t>
            </a:r>
          </a:p>
        </p:txBody>
      </p:sp>
      <p:sp>
        <p:nvSpPr>
          <p:cNvPr id="3" name="Picture Placeholder 2"/>
          <p:cNvSpPr>
            <a:spLocks noGrp="1" noChangeAspect="1"/>
          </p:cNvSpPr>
          <p:nvPr>
            <p:ph type="pic" idx="1"/>
          </p:nvPr>
        </p:nvSpPr>
        <p:spPr>
          <a:xfrm>
            <a:off x="9821806" y="1714500"/>
            <a:ext cx="4840790" cy="685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4" name="Text Placeholder 3"/>
          <p:cNvSpPr>
            <a:spLocks noGrp="1"/>
          </p:cNvSpPr>
          <p:nvPr>
            <p:ph type="body" sz="half" idx="2"/>
          </p:nvPr>
        </p:nvSpPr>
        <p:spPr bwMode="gray">
          <a:xfrm>
            <a:off x="1732433" y="5486400"/>
            <a:ext cx="5788818" cy="2057400"/>
          </a:xfrm>
        </p:spPr>
        <p:txBody>
          <a:bodyPr>
            <a:normAutofit/>
          </a:bodyPr>
          <a:lstStyle>
            <a:lvl1pPr marL="0" indent="0">
              <a:buNone/>
              <a:defRPr sz="2100">
                <a:solidFill>
                  <a:schemeClr val="tx2">
                    <a:lumMod val="40000"/>
                    <a:lumOff val="60000"/>
                  </a:schemeClr>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6/28/24</a:t>
            </a:r>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4862E33-0010-3440-851F-338694E8884F}" type="slidenum">
              <a:rPr lang="en-US" smtClean="0"/>
              <a:t>‹#›</a:t>
            </a:fld>
            <a:endParaRPr lang="en-US"/>
          </a:p>
        </p:txBody>
      </p:sp>
    </p:spTree>
    <p:extLst>
      <p:ext uri="{BB962C8B-B14F-4D97-AF65-F5344CB8AC3E}">
        <p14:creationId xmlns:p14="http://schemas.microsoft.com/office/powerpoint/2010/main" val="32100939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17" name="Group 16"/>
          <p:cNvGrpSpPr/>
          <p:nvPr/>
        </p:nvGrpSpPr>
        <p:grpSpPr>
          <a:xfrm>
            <a:off x="-2382" y="1"/>
            <a:ext cx="18290382" cy="10292333"/>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732436" y="7454891"/>
            <a:ext cx="13238486" cy="850107"/>
          </a:xfrm>
          <a:prstGeom prst="rect">
            <a:avLst/>
          </a:prstGeo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1732433" y="1028700"/>
            <a:ext cx="13238487" cy="51435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4" name="Text Placeholder 3"/>
          <p:cNvSpPr>
            <a:spLocks noGrp="1"/>
          </p:cNvSpPr>
          <p:nvPr>
            <p:ph type="body" sz="half" idx="2"/>
          </p:nvPr>
        </p:nvSpPr>
        <p:spPr bwMode="gray">
          <a:xfrm>
            <a:off x="1732436" y="8304998"/>
            <a:ext cx="13238484" cy="740568"/>
          </a:xfrm>
        </p:spPr>
        <p:txBody>
          <a:bodyPr>
            <a:normAutofit/>
          </a:bodyPr>
          <a:lstStyle>
            <a:lvl1pPr marL="0" indent="0">
              <a:buNone/>
              <a:defRPr sz="1800">
                <a:solidFill>
                  <a:schemeClr val="tx2">
                    <a:lumMod val="40000"/>
                    <a:lumOff val="60000"/>
                  </a:schemeClr>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6/28/24</a:t>
            </a:r>
          </a:p>
        </p:txBody>
      </p:sp>
      <p:sp>
        <p:nvSpPr>
          <p:cNvPr id="6" name="Footer Placeholder 5"/>
          <p:cNvSpPr>
            <a:spLocks noGrp="1"/>
          </p:cNvSpPr>
          <p:nvPr>
            <p:ph type="ftr" sz="quarter" idx="11"/>
          </p:nvPr>
        </p:nvSpPr>
        <p:spPr/>
        <p:txBody>
          <a:bodyPr/>
          <a:lstStyle/>
          <a:p>
            <a:endParaRPr lang="en-US"/>
          </a:p>
        </p:txBody>
      </p:sp>
      <p:sp>
        <p:nvSpPr>
          <p:cNvPr id="12" name="Rectangle 11"/>
          <p:cNvSpPr/>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4862E33-0010-3440-851F-338694E8884F}" type="slidenum">
              <a:rPr lang="en-US" smtClean="0"/>
              <a:t>‹#›</a:t>
            </a:fld>
            <a:endParaRPr lang="en-US"/>
          </a:p>
        </p:txBody>
      </p:sp>
    </p:spTree>
    <p:extLst>
      <p:ext uri="{BB962C8B-B14F-4D97-AF65-F5344CB8AC3E}">
        <p14:creationId xmlns:p14="http://schemas.microsoft.com/office/powerpoint/2010/main" val="40783106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6" name="Group 15"/>
          <p:cNvGrpSpPr/>
          <p:nvPr/>
        </p:nvGrpSpPr>
        <p:grpSpPr>
          <a:xfrm>
            <a:off x="-2382" y="1"/>
            <a:ext cx="18290382" cy="10292333"/>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732431" y="1591056"/>
            <a:ext cx="13249656" cy="2057400"/>
          </a:xfrm>
          <a:prstGeom prst="rect">
            <a:avLst/>
          </a:prstGeom>
        </p:spPr>
        <p:txBody>
          <a:bodyPr anchor="ctr" anchorCtr="0"/>
          <a:lstStyle>
            <a:lvl1pPr>
              <a:defRPr sz="6000"/>
            </a:lvl1pPr>
          </a:lstStyle>
          <a:p>
            <a:r>
              <a:rPr lang="en-US"/>
              <a:t>Click to edit Master title style</a:t>
            </a:r>
          </a:p>
        </p:txBody>
      </p:sp>
      <p:sp>
        <p:nvSpPr>
          <p:cNvPr id="8" name="Text Placeholder 3"/>
          <p:cNvSpPr>
            <a:spLocks noGrp="1"/>
          </p:cNvSpPr>
          <p:nvPr>
            <p:ph type="body" sz="half" idx="2"/>
          </p:nvPr>
        </p:nvSpPr>
        <p:spPr>
          <a:xfrm>
            <a:off x="1728217" y="5321808"/>
            <a:ext cx="13238489" cy="3717036"/>
          </a:xfr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6/28/24</a:t>
            </a:r>
          </a:p>
        </p:txBody>
      </p:sp>
      <p:sp>
        <p:nvSpPr>
          <p:cNvPr id="5" name="Footer Placeholder 4"/>
          <p:cNvSpPr>
            <a:spLocks noGrp="1"/>
          </p:cNvSpPr>
          <p:nvPr>
            <p:ph type="ftr" sz="quarter" idx="11"/>
          </p:nvPr>
        </p:nvSpPr>
        <p:spPr/>
        <p:txBody>
          <a:bodyPr/>
          <a:lstStyle/>
          <a:p>
            <a:endParaRPr lang="en-US"/>
          </a:p>
        </p:txBody>
      </p:sp>
      <p:sp>
        <p:nvSpPr>
          <p:cNvPr id="11" name="Rectangle 10"/>
          <p:cNvSpPr/>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4862E33-0010-3440-851F-338694E8884F}" type="slidenum">
              <a:rPr lang="en-US" smtClean="0"/>
              <a:t>‹#›</a:t>
            </a:fld>
            <a:endParaRPr lang="en-US"/>
          </a:p>
        </p:txBody>
      </p:sp>
    </p:spTree>
    <p:extLst>
      <p:ext uri="{BB962C8B-B14F-4D97-AF65-F5344CB8AC3E}">
        <p14:creationId xmlns:p14="http://schemas.microsoft.com/office/powerpoint/2010/main" val="10924458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2382" y="1"/>
            <a:ext cx="18290382" cy="10292333"/>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1347443" y="895151"/>
            <a:ext cx="1202868" cy="2308324"/>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14400">
                <a:solidFill>
                  <a:schemeClr val="tx2">
                    <a:lumMod val="40000"/>
                    <a:lumOff val="60000"/>
                  </a:schemeClr>
                </a:solidFill>
              </a:rPr>
              <a:t>“</a:t>
            </a:r>
          </a:p>
        </p:txBody>
      </p:sp>
      <p:sp>
        <p:nvSpPr>
          <p:cNvPr id="15" name="TextBox 14"/>
          <p:cNvSpPr txBox="1"/>
          <p:nvPr/>
        </p:nvSpPr>
        <p:spPr bwMode="gray">
          <a:xfrm>
            <a:off x="14572594" y="3943950"/>
            <a:ext cx="1202868" cy="2308324"/>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14400">
                <a:solidFill>
                  <a:schemeClr val="tx2">
                    <a:lumMod val="40000"/>
                    <a:lumOff val="60000"/>
                  </a:schemeClr>
                </a:solidFill>
              </a:rPr>
              <a:t>”</a:t>
            </a:r>
          </a:p>
        </p:txBody>
      </p:sp>
      <p:sp>
        <p:nvSpPr>
          <p:cNvPr id="2" name="Title 1"/>
          <p:cNvSpPr>
            <a:spLocks noGrp="1"/>
          </p:cNvSpPr>
          <p:nvPr>
            <p:ph type="title"/>
          </p:nvPr>
        </p:nvSpPr>
        <p:spPr>
          <a:xfrm>
            <a:off x="2362202" y="1470776"/>
            <a:ext cx="12691475" cy="4047374"/>
          </a:xfrm>
          <a:prstGeom prst="rect">
            <a:avLst/>
          </a:prstGeom>
        </p:spPr>
        <p:txBody>
          <a:bodyPr anchor="ctr" anchorCtr="0"/>
          <a:lstStyle>
            <a:lvl1pPr>
              <a:defRPr sz="6000"/>
            </a:lvl1pPr>
          </a:lstStyle>
          <a:p>
            <a:r>
              <a:rPr lang="en-US"/>
              <a:t>Click to edit Master title style</a:t>
            </a:r>
          </a:p>
        </p:txBody>
      </p:sp>
      <p:sp>
        <p:nvSpPr>
          <p:cNvPr id="11" name="Text Placeholder 3"/>
          <p:cNvSpPr>
            <a:spLocks noGrp="1"/>
          </p:cNvSpPr>
          <p:nvPr>
            <p:ph type="body" sz="half" idx="14"/>
          </p:nvPr>
        </p:nvSpPr>
        <p:spPr bwMode="gray">
          <a:xfrm>
            <a:off x="2918918" y="5519981"/>
            <a:ext cx="11588658" cy="513261"/>
          </a:xfrm>
        </p:spPr>
        <p:txBody>
          <a:bodyPr vert="horz" lIns="91440" tIns="45720" rIns="91440" bIns="45720" rtlCol="0" anchor="t">
            <a:normAutofit/>
          </a:bodyPr>
          <a:lstStyle>
            <a:lvl1pPr>
              <a:buNone/>
              <a:defRPr lang="en-US" sz="2100" cap="small" dirty="0">
                <a:solidFill>
                  <a:schemeClr val="tx2">
                    <a:lumMod val="40000"/>
                    <a:lumOff val="60000"/>
                  </a:schemeClr>
                </a:solidFill>
                <a:latin typeface="+mn-lt"/>
              </a:defRPr>
            </a:lvl1pPr>
          </a:lstStyle>
          <a:p>
            <a:pPr marL="0" lvl="0" indent="0">
              <a:buNone/>
            </a:pPr>
            <a:r>
              <a:rPr lang="en-US"/>
              <a:t>Click to edit Master text styles</a:t>
            </a:r>
          </a:p>
        </p:txBody>
      </p:sp>
      <p:sp>
        <p:nvSpPr>
          <p:cNvPr id="10" name="Text Placeholder 3"/>
          <p:cNvSpPr>
            <a:spLocks noGrp="1"/>
          </p:cNvSpPr>
          <p:nvPr>
            <p:ph type="body" sz="half" idx="2"/>
          </p:nvPr>
        </p:nvSpPr>
        <p:spPr>
          <a:xfrm>
            <a:off x="1732432" y="7543797"/>
            <a:ext cx="13238489" cy="1496787"/>
          </a:xfrm>
        </p:spPr>
        <p:txBody>
          <a:bodyPr anchor="ctr">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6/28/24</a:t>
            </a:r>
          </a:p>
        </p:txBody>
      </p:sp>
      <p:sp>
        <p:nvSpPr>
          <p:cNvPr id="5" name="Footer Placeholder 4"/>
          <p:cNvSpPr>
            <a:spLocks noGrp="1"/>
          </p:cNvSpPr>
          <p:nvPr>
            <p:ph type="ftr" sz="quarter" idx="11"/>
          </p:nvPr>
        </p:nvSpPr>
        <p:spPr/>
        <p:txBody>
          <a:bodyPr/>
          <a:lstStyle/>
          <a:p>
            <a:endParaRPr lang="en-US"/>
          </a:p>
        </p:txBody>
      </p:sp>
      <p:sp>
        <p:nvSpPr>
          <p:cNvPr id="23" name="Rectangle 22"/>
          <p:cNvSpPr/>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4862E33-0010-3440-851F-338694E8884F}" type="slidenum">
              <a:rPr lang="en-US" smtClean="0"/>
              <a:t>‹#›</a:t>
            </a:fld>
            <a:endParaRPr lang="en-US"/>
          </a:p>
        </p:txBody>
      </p:sp>
    </p:spTree>
    <p:extLst>
      <p:ext uri="{BB962C8B-B14F-4D97-AF65-F5344CB8AC3E}">
        <p14:creationId xmlns:p14="http://schemas.microsoft.com/office/powerpoint/2010/main" val="21194986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6" name="Group 15"/>
          <p:cNvGrpSpPr/>
          <p:nvPr/>
        </p:nvGrpSpPr>
        <p:grpSpPr>
          <a:xfrm>
            <a:off x="-2382" y="1"/>
            <a:ext cx="18290382" cy="10292333"/>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732432" y="3560288"/>
            <a:ext cx="13298435" cy="2729484"/>
          </a:xfrm>
          <a:prstGeom prst="rect">
            <a:avLst/>
          </a:prstGeom>
        </p:spPr>
        <p:txBody>
          <a:bodyPr anchor="b"/>
          <a:lstStyle>
            <a:lvl1pPr algn="l">
              <a:defRPr sz="6000" b="0" cap="none"/>
            </a:lvl1pPr>
          </a:lstStyle>
          <a:p>
            <a:r>
              <a:rPr lang="en-US"/>
              <a:t>Click to edit Master title style</a:t>
            </a:r>
          </a:p>
        </p:txBody>
      </p:sp>
      <p:sp>
        <p:nvSpPr>
          <p:cNvPr id="3" name="Text Placeholder 2"/>
          <p:cNvSpPr>
            <a:spLocks noGrp="1"/>
          </p:cNvSpPr>
          <p:nvPr>
            <p:ph type="body" idx="1"/>
          </p:nvPr>
        </p:nvSpPr>
        <p:spPr>
          <a:xfrm>
            <a:off x="1732432" y="7543800"/>
            <a:ext cx="13238489" cy="1290600"/>
          </a:xfrm>
        </p:spPr>
        <p:txBody>
          <a:bodyPr anchor="t"/>
          <a:lstStyle>
            <a:lvl1pPr marL="0" indent="0" algn="l">
              <a:buNone/>
              <a:defRPr sz="3000" cap="none">
                <a:solidFill>
                  <a:schemeClr val="accent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6/28/24</a:t>
            </a:r>
          </a:p>
        </p:txBody>
      </p:sp>
      <p:sp>
        <p:nvSpPr>
          <p:cNvPr id="5" name="Footer Placeholder 4"/>
          <p:cNvSpPr>
            <a:spLocks noGrp="1"/>
          </p:cNvSpPr>
          <p:nvPr>
            <p:ph type="ftr" sz="quarter" idx="11"/>
          </p:nvPr>
        </p:nvSpPr>
        <p:spPr/>
        <p:txBody>
          <a:bodyPr/>
          <a:lstStyle/>
          <a:p>
            <a:endParaRPr lang="en-US"/>
          </a:p>
        </p:txBody>
      </p:sp>
      <p:sp>
        <p:nvSpPr>
          <p:cNvPr id="10" name="Rectangle 9"/>
          <p:cNvSpPr/>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4862E33-0010-3440-851F-338694E8884F}" type="slidenum">
              <a:rPr lang="en-US" smtClean="0"/>
              <a:t>‹#›</a:t>
            </a:fld>
            <a:endParaRPr lang="en-US"/>
          </a:p>
        </p:txBody>
      </p:sp>
    </p:spTree>
    <p:extLst>
      <p:ext uri="{BB962C8B-B14F-4D97-AF65-F5344CB8AC3E}">
        <p14:creationId xmlns:p14="http://schemas.microsoft.com/office/powerpoint/2010/main" val="740277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theme" Target="../theme/theme10.xml"/><Relationship Id="rId3" Type="http://schemas.openxmlformats.org/officeDocument/2006/relationships/slideLayout" Target="../slideLayouts/slideLayout117.xml"/><Relationship Id="rId21" Type="http://schemas.openxmlformats.org/officeDocument/2006/relationships/image" Target="../media/image18.png"/><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image" Target="../media/image17.pn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19" Type="http://schemas.openxmlformats.org/officeDocument/2006/relationships/image" Target="../media/image16.png"/><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image" Target="../media/image19.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theme" Target="../theme/theme11.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3.png"/><Relationship Id="rId2" Type="http://schemas.openxmlformats.org/officeDocument/2006/relationships/slideLayout" Target="../slideLayouts/slideLayout16.xml"/><Relationship Id="rId16"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2.png"/><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theme" Target="../theme/theme6.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image" Target="../media/image15.jpeg"/><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9.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0" y="4004528"/>
            <a:ext cx="6055518" cy="6282473"/>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0" y="4338521"/>
            <a:ext cx="2283618" cy="3548180"/>
          </a:xfrm>
          <a:prstGeom prst="rect">
            <a:avLst/>
          </a:prstGeom>
        </p:spPr>
      </p:pic>
      <p:sp>
        <p:nvSpPr>
          <p:cNvPr id="16" name="Oval 15"/>
          <p:cNvSpPr/>
          <p:nvPr/>
        </p:nvSpPr>
        <p:spPr>
          <a:xfrm>
            <a:off x="12913518" y="2514600"/>
            <a:ext cx="4229100" cy="42291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t="28813"/>
          <a:stretch/>
        </p:blipFill>
        <p:spPr>
          <a:xfrm>
            <a:off x="11999119" y="1"/>
            <a:ext cx="2405081" cy="1712111"/>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b="23320"/>
          <a:stretch/>
        </p:blipFill>
        <p:spPr>
          <a:xfrm>
            <a:off x="12908817" y="9144000"/>
            <a:ext cx="1490601" cy="1143000"/>
          </a:xfrm>
          <a:prstGeom prst="rect">
            <a:avLst/>
          </a:prstGeom>
        </p:spPr>
      </p:pic>
      <p:sp>
        <p:nvSpPr>
          <p:cNvPr id="14" name="Rectangle 13"/>
          <p:cNvSpPr/>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969167" y="679077"/>
            <a:ext cx="14107085" cy="210079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654969" y="3079378"/>
            <a:ext cx="13419812" cy="62932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5233459" y="2686052"/>
            <a:ext cx="1485899" cy="457199"/>
          </a:xfrm>
          <a:prstGeom prst="rect">
            <a:avLst/>
          </a:prstGeom>
        </p:spPr>
        <p:txBody>
          <a:bodyPr vert="horz" lIns="91440" tIns="45720" rIns="91440" bIns="45720" rtlCol="0" anchor="t"/>
          <a:lstStyle>
            <a:lvl1pPr algn="l">
              <a:defRPr sz="1650" b="0" i="0">
                <a:solidFill>
                  <a:schemeClr val="tx1">
                    <a:tint val="75000"/>
                    <a:alpha val="60000"/>
                  </a:schemeClr>
                </a:solidFill>
              </a:defRPr>
            </a:lvl1pPr>
          </a:lstStyle>
          <a:p>
            <a:r>
              <a:rPr lang="en-US"/>
              <a:t>6/28/24</a:t>
            </a:r>
          </a:p>
        </p:txBody>
      </p:sp>
      <p:sp>
        <p:nvSpPr>
          <p:cNvPr id="5" name="Footer Placeholder 4"/>
          <p:cNvSpPr>
            <a:spLocks noGrp="1"/>
          </p:cNvSpPr>
          <p:nvPr>
            <p:ph type="ftr" sz="quarter" idx="3"/>
          </p:nvPr>
        </p:nvSpPr>
        <p:spPr>
          <a:xfrm rot="5400000">
            <a:off x="13427360" y="4837946"/>
            <a:ext cx="5789693" cy="457202"/>
          </a:xfrm>
          <a:prstGeom prst="rect">
            <a:avLst/>
          </a:prstGeom>
        </p:spPr>
        <p:txBody>
          <a:bodyPr vert="horz" lIns="91440" tIns="45720" rIns="91440" bIns="45720" rtlCol="0" anchor="b"/>
          <a:lstStyle>
            <a:lvl1pPr algn="l">
              <a:defRPr sz="165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5528811" y="443594"/>
            <a:ext cx="1257299" cy="1151531"/>
          </a:xfrm>
          <a:prstGeom prst="rect">
            <a:avLst/>
          </a:prstGeom>
        </p:spPr>
        <p:txBody>
          <a:bodyPr vert="horz" lIns="91440" tIns="45720" rIns="91440" bIns="45720" rtlCol="0" anchor="b"/>
          <a:lstStyle>
            <a:lvl1pPr algn="ctr">
              <a:defRPr sz="4200" b="0" i="0">
                <a:solidFill>
                  <a:schemeClr val="tx1">
                    <a:tint val="75000"/>
                  </a:schemeClr>
                </a:solidFill>
              </a:defRPr>
            </a:lvl1pPr>
          </a:lstStyle>
          <a:p>
            <a:pPr algn="r"/>
            <a:fld id="{00000000-1234-1234-1234-123412341234}" type="slidenum">
              <a:rPr lang="en-US" smtClean="0"/>
              <a:pPr algn="r"/>
              <a:t>‹#›</a:t>
            </a:fld>
            <a:endParaRPr lang="en-US"/>
          </a:p>
        </p:txBody>
      </p:sp>
    </p:spTree>
    <p:extLst>
      <p:ext uri="{BB962C8B-B14F-4D97-AF65-F5344CB8AC3E}">
        <p14:creationId xmlns:p14="http://schemas.microsoft.com/office/powerpoint/2010/main" val="3608484573"/>
      </p:ext>
    </p:extLst>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hf hdr="0" ftr="0"/>
  <p:txStyles>
    <p:titleStyle>
      <a:lvl1pPr algn="l" defTabSz="685800" rtl="0" eaLnBrk="1" latinLnBrk="0" hangingPunct="1">
        <a:spcBef>
          <a:spcPct val="0"/>
        </a:spcBef>
        <a:buNone/>
        <a:defRPr sz="63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bg2">
            <a:lumMod val="40000"/>
            <a:lumOff val="60000"/>
          </a:schemeClr>
        </a:buClr>
        <a:buSzPct val="80000"/>
        <a:buFont typeface="Wingdings 3" charset="2"/>
        <a:buChar char=""/>
        <a:defRPr sz="3000" b="0" i="0" kern="1200">
          <a:solidFill>
            <a:schemeClr val="tx1"/>
          </a:solidFill>
          <a:latin typeface="+mj-lt"/>
          <a:ea typeface="+mj-ea"/>
          <a:cs typeface="+mj-cs"/>
        </a:defRPr>
      </a:lvl1pPr>
      <a:lvl2pPr marL="1114425" indent="-428625" algn="l" defTabSz="685800" rtl="0" eaLnBrk="1" latinLnBrk="0" hangingPunct="1">
        <a:spcBef>
          <a:spcPts val="1500"/>
        </a:spcBef>
        <a:spcAft>
          <a:spcPts val="0"/>
        </a:spcAft>
        <a:buClr>
          <a:schemeClr val="bg2">
            <a:lumMod val="40000"/>
            <a:lumOff val="60000"/>
          </a:schemeClr>
        </a:buClr>
        <a:buSzPct val="80000"/>
        <a:buFont typeface="Wingdings 3" charset="2"/>
        <a:buChar char=""/>
        <a:defRPr sz="2700" b="0" i="0" kern="1200">
          <a:solidFill>
            <a:schemeClr val="tx1"/>
          </a:solidFill>
          <a:latin typeface="+mj-lt"/>
          <a:ea typeface="+mj-ea"/>
          <a:cs typeface="+mj-cs"/>
        </a:defRPr>
      </a:lvl2pPr>
      <a:lvl3pPr marL="17145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400" b="0" i="0" kern="1200">
          <a:solidFill>
            <a:schemeClr val="tx1"/>
          </a:solidFill>
          <a:latin typeface="+mj-lt"/>
          <a:ea typeface="+mj-ea"/>
          <a:cs typeface="+mj-cs"/>
        </a:defRPr>
      </a:lvl3pPr>
      <a:lvl4pPr marL="24003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4pPr>
      <a:lvl5pPr marL="30861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5pPr>
      <a:lvl6pPr marL="37590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6pPr>
      <a:lvl7pPr marL="44577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7pPr>
      <a:lvl8pPr marL="51435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8pPr>
      <a:lvl9pPr marL="58293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1528340"/>
      </p:ext>
    </p:extLst>
  </p:cSld>
  <p:clrMap bg1="lt1" tx1="dk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8"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16F970-CDA7-F65D-A26C-A5A84FC79C61}"/>
              </a:ext>
            </a:extLst>
          </p:cNvPr>
          <p:cNvSpPr>
            <a:spLocks noGrp="1"/>
          </p:cNvSpPr>
          <p:nvPr>
            <p:ph type="title"/>
          </p:nvPr>
        </p:nvSpPr>
        <p:spPr>
          <a:xfrm>
            <a:off x="1028700" y="4000501"/>
            <a:ext cx="15773400" cy="198834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35483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1371600" rtl="0" eaLnBrk="1" latinLnBrk="0" hangingPunct="1">
        <a:lnSpc>
          <a:spcPct val="90000"/>
        </a:lnSpc>
        <a:spcBef>
          <a:spcPct val="0"/>
        </a:spcBef>
        <a:buNone/>
        <a:defRPr sz="6600" kern="1200">
          <a:solidFill>
            <a:srgbClr val="004C45"/>
          </a:solidFill>
          <a:latin typeface="Franklin Gothic Medium" panose="020B0603020102020204" pitchFamily="34"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004C45"/>
          </a:solidFill>
          <a:latin typeface="Franklin Gothic Book" panose="020B0503020102020204" pitchFamily="34"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004C45"/>
          </a:solidFill>
          <a:latin typeface="Franklin Gothic Book" panose="020B0503020102020204" pitchFamily="34"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004C45"/>
          </a:solidFill>
          <a:latin typeface="Franklin Gothic Book" panose="020B0503020102020204" pitchFamily="34"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004C45"/>
          </a:solidFill>
          <a:latin typeface="Franklin Gothic Book" panose="020B0503020102020204" pitchFamily="34"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004C45"/>
          </a:solidFill>
          <a:latin typeface="Franklin Gothic Book" panose="020B0503020102020204"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4C4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text, clipart&#10;&#10;Description automatically generated">
            <a:extLst>
              <a:ext uri="{FF2B5EF4-FFF2-40B4-BE49-F238E27FC236}">
                <a16:creationId xmlns:a16="http://schemas.microsoft.com/office/drawing/2014/main" id="{83CB8C8A-5419-02B1-C8CB-6BBBA6B90D2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3473" y="9410020"/>
            <a:ext cx="1787655" cy="658370"/>
          </a:xfrm>
          <a:prstGeom prst="rect">
            <a:avLst/>
          </a:prstGeom>
        </p:spPr>
      </p:pic>
    </p:spTree>
    <p:extLst>
      <p:ext uri="{BB962C8B-B14F-4D97-AF65-F5344CB8AC3E}">
        <p14:creationId xmlns:p14="http://schemas.microsoft.com/office/powerpoint/2010/main" val="158820383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txStyles>
    <p:titleStyle>
      <a:lvl1pPr algn="l" defTabSz="1371600" rtl="0" eaLnBrk="1" latinLnBrk="0" hangingPunct="1">
        <a:lnSpc>
          <a:spcPct val="90000"/>
        </a:lnSpc>
        <a:spcBef>
          <a:spcPct val="0"/>
        </a:spcBef>
        <a:buNone/>
        <a:defRPr sz="6600" b="1" kern="1200">
          <a:solidFill>
            <a:schemeClr val="bg1"/>
          </a:solidFill>
          <a:latin typeface="Franklin Gothic Book" panose="020B0503020102020204" pitchFamily="34"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5400" kern="1200">
          <a:solidFill>
            <a:schemeClr val="bg1"/>
          </a:solidFill>
          <a:latin typeface="Franklin Gothic Book" panose="020B0503020102020204" pitchFamily="34"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4800" kern="1200">
          <a:solidFill>
            <a:schemeClr val="bg1"/>
          </a:solidFill>
          <a:latin typeface="Franklin Gothic Book" panose="020B0503020102020204" pitchFamily="34"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4200" kern="1200">
          <a:solidFill>
            <a:schemeClr val="bg1"/>
          </a:solidFill>
          <a:latin typeface="Franklin Gothic Book" panose="020B0503020102020204" pitchFamily="34"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3600" kern="1200">
          <a:solidFill>
            <a:schemeClr val="bg1"/>
          </a:solidFill>
          <a:latin typeface="Franklin Gothic Book" panose="020B0503020102020204" pitchFamily="34"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3600" kern="1200">
          <a:solidFill>
            <a:schemeClr val="bg1"/>
          </a:solidFill>
          <a:latin typeface="Franklin Gothic Book" panose="020B0503020102020204"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p15:clr>
            <a:srgbClr val="F26B43"/>
          </p15:clr>
        </p15:guide>
        <p15:guide id="2" pos="2544">
          <p15:clr>
            <a:srgbClr val="F26B43"/>
          </p15:clr>
        </p15:guide>
        <p15:guide id="3" pos="5136">
          <p15:clr>
            <a:srgbClr val="F26B43"/>
          </p15:clr>
        </p15:guide>
        <p15:guide id="4" orient="horz" pos="14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A8C941-96BB-C7D2-3ECE-4A810E92871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E6AE2A-6D24-0DC6-1525-43512F6788E9}"/>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Logo&#10;&#10;Description automatically generated">
            <a:extLst>
              <a:ext uri="{FF2B5EF4-FFF2-40B4-BE49-F238E27FC236}">
                <a16:creationId xmlns:a16="http://schemas.microsoft.com/office/drawing/2014/main" id="{68894AF6-8406-E903-0708-2ED8113EE8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93607" y="9467851"/>
            <a:ext cx="1700787" cy="594362"/>
          </a:xfrm>
          <a:prstGeom prst="rect">
            <a:avLst/>
          </a:prstGeom>
        </p:spPr>
      </p:pic>
    </p:spTree>
    <p:extLst>
      <p:ext uri="{BB962C8B-B14F-4D97-AF65-F5344CB8AC3E}">
        <p14:creationId xmlns:p14="http://schemas.microsoft.com/office/powerpoint/2010/main" val="336300530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txStyles>
    <p:titleStyle>
      <a:lvl1pPr algn="l" defTabSz="1371600" rtl="0" eaLnBrk="1" latinLnBrk="0" hangingPunct="1">
        <a:lnSpc>
          <a:spcPct val="90000"/>
        </a:lnSpc>
        <a:spcBef>
          <a:spcPct val="0"/>
        </a:spcBef>
        <a:buNone/>
        <a:defRPr sz="6600" kern="1200">
          <a:solidFill>
            <a:srgbClr val="015A58"/>
          </a:solidFill>
          <a:latin typeface="Franklin Gothic Medium" panose="020B0603020102020204" pitchFamily="34"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015A58"/>
          </a:solidFill>
          <a:latin typeface="Franklin Gothic Book" panose="020B0503020102020204" pitchFamily="34"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015A58"/>
          </a:solidFill>
          <a:latin typeface="Franklin Gothic Book" panose="020B0503020102020204" pitchFamily="34"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015A58"/>
          </a:solidFill>
          <a:latin typeface="Franklin Gothic Book" panose="020B0503020102020204" pitchFamily="34"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015A58"/>
          </a:solidFill>
          <a:latin typeface="Franklin Gothic Book" panose="020B0503020102020204" pitchFamily="34"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015A58"/>
          </a:solidFill>
          <a:latin typeface="Franklin Gothic Book" panose="020B0503020102020204"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A8C941-96BB-C7D2-3ECE-4A810E92871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E6AE2A-6D24-0DC6-1525-43512F6788E9}"/>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Logo&#10;&#10;Description automatically generated">
            <a:extLst>
              <a:ext uri="{FF2B5EF4-FFF2-40B4-BE49-F238E27FC236}">
                <a16:creationId xmlns:a16="http://schemas.microsoft.com/office/drawing/2014/main" id="{68894AF6-8406-E903-0708-2ED8113EE88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6907" y="9467851"/>
            <a:ext cx="1700787" cy="594362"/>
          </a:xfrm>
          <a:prstGeom prst="rect">
            <a:avLst/>
          </a:prstGeom>
        </p:spPr>
      </p:pic>
    </p:spTree>
    <p:extLst>
      <p:ext uri="{BB962C8B-B14F-4D97-AF65-F5344CB8AC3E}">
        <p14:creationId xmlns:p14="http://schemas.microsoft.com/office/powerpoint/2010/main" val="68420917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defTabSz="1371600" rtl="0" eaLnBrk="1" latinLnBrk="0" hangingPunct="1">
        <a:lnSpc>
          <a:spcPct val="90000"/>
        </a:lnSpc>
        <a:spcBef>
          <a:spcPct val="0"/>
        </a:spcBef>
        <a:buNone/>
        <a:defRPr sz="6600" kern="1200">
          <a:solidFill>
            <a:srgbClr val="015A58"/>
          </a:solidFill>
          <a:latin typeface="Franklin Gothic Medium" panose="020B0603020102020204" pitchFamily="34"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015A58"/>
          </a:solidFill>
          <a:latin typeface="Franklin Gothic Book" panose="020B0503020102020204" pitchFamily="34"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015A58"/>
          </a:solidFill>
          <a:latin typeface="Franklin Gothic Book" panose="020B0503020102020204" pitchFamily="34"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015A58"/>
          </a:solidFill>
          <a:latin typeface="Franklin Gothic Book" panose="020B0503020102020204" pitchFamily="34"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015A58"/>
          </a:solidFill>
          <a:latin typeface="Franklin Gothic Book" panose="020B0503020102020204" pitchFamily="34"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015A58"/>
          </a:solidFill>
          <a:latin typeface="Franklin Gothic Book" panose="020B0503020102020204"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3"/>
        <p:cNvGrpSpPr/>
        <p:nvPr/>
      </p:nvGrpSpPr>
      <p:grpSpPr>
        <a:xfrm>
          <a:off x="0" y="0"/>
          <a:ext cx="0" cy="0"/>
          <a:chOff x="0" y="0"/>
          <a:chExt cx="0" cy="0"/>
        </a:xfrm>
      </p:grpSpPr>
      <p:sp>
        <p:nvSpPr>
          <p:cNvPr id="214" name="Google Shape;214;g100ffad267d_0_283"/>
          <p:cNvSpPr txBox="1">
            <a:spLocks noGrp="1"/>
          </p:cNvSpPr>
          <p:nvPr>
            <p:ph type="title"/>
          </p:nvPr>
        </p:nvSpPr>
        <p:spPr>
          <a:xfrm>
            <a:off x="1257300" y="547687"/>
            <a:ext cx="15773400" cy="198855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Montserrat"/>
              <a:buNone/>
              <a:defRPr sz="44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5" name="Google Shape;215;g100ffad267d_0_283"/>
          <p:cNvSpPr txBox="1">
            <a:spLocks noGrp="1"/>
          </p:cNvSpPr>
          <p:nvPr>
            <p:ph type="body" idx="1"/>
          </p:nvPr>
        </p:nvSpPr>
        <p:spPr>
          <a:xfrm>
            <a:off x="1257300" y="2738438"/>
            <a:ext cx="15773400" cy="65268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6" name="Google Shape;216;g100ffad267d_0_283"/>
          <p:cNvSpPr txBox="1">
            <a:spLocks noGrp="1"/>
          </p:cNvSpPr>
          <p:nvPr>
            <p:ph type="dt" idx="10"/>
          </p:nvPr>
        </p:nvSpPr>
        <p:spPr>
          <a:xfrm>
            <a:off x="1257300" y="9534525"/>
            <a:ext cx="4114800" cy="5476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9pPr>
          </a:lstStyle>
          <a:p>
            <a:r>
              <a:rPr lang="en-US"/>
              <a:t>6/28/24</a:t>
            </a:r>
            <a:endParaRPr/>
          </a:p>
        </p:txBody>
      </p:sp>
      <p:sp>
        <p:nvSpPr>
          <p:cNvPr id="217" name="Google Shape;217;g100ffad267d_0_283"/>
          <p:cNvSpPr txBox="1">
            <a:spLocks noGrp="1"/>
          </p:cNvSpPr>
          <p:nvPr>
            <p:ph type="ftr" idx="11"/>
          </p:nvPr>
        </p:nvSpPr>
        <p:spPr>
          <a:xfrm>
            <a:off x="6057900" y="9534525"/>
            <a:ext cx="6172200" cy="5476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9pPr>
          </a:lstStyle>
          <a:p>
            <a:endParaRPr/>
          </a:p>
        </p:txBody>
      </p:sp>
      <p:sp>
        <p:nvSpPr>
          <p:cNvPr id="218" name="Google Shape;218;g100ffad267d_0_283"/>
          <p:cNvSpPr txBox="1">
            <a:spLocks noGrp="1"/>
          </p:cNvSpPr>
          <p:nvPr>
            <p:ph type="sldNum" idx="12"/>
          </p:nvPr>
        </p:nvSpPr>
        <p:spPr>
          <a:xfrm>
            <a:off x="12915900" y="9534525"/>
            <a:ext cx="4114800" cy="54765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1200"/>
              <a:buFont typeface="Arial"/>
              <a:buNone/>
              <a:defRPr sz="18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200"/>
              <a:buFont typeface="Arial"/>
              <a:buNone/>
              <a:defRPr sz="18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200"/>
              <a:buFont typeface="Arial"/>
              <a:buNone/>
              <a:defRPr sz="18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200"/>
              <a:buFont typeface="Arial"/>
              <a:buNone/>
              <a:defRPr sz="18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200"/>
              <a:buFont typeface="Arial"/>
              <a:buNone/>
              <a:defRPr sz="18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200"/>
              <a:buFont typeface="Arial"/>
              <a:buNone/>
              <a:defRPr sz="18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200"/>
              <a:buFont typeface="Arial"/>
              <a:buNone/>
              <a:defRPr sz="18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200"/>
              <a:buFont typeface="Arial"/>
              <a:buNone/>
              <a:defRPr sz="18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200"/>
              <a:buFont typeface="Arial"/>
              <a:buNone/>
              <a:defRPr sz="18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32928160"/>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Lst>
  <p:transition spd="slow">
    <p:push/>
  </p:transition>
  <p:hf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75CC45-529C-4DCB-A2AB-2B429829A77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98798F-F708-4B79-86CF-18824549B57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AAB97-3F8E-407D-AD89-A94EFB3D903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en-US"/>
              <a:t>6/28/24</a:t>
            </a:r>
          </a:p>
        </p:txBody>
      </p:sp>
      <p:sp>
        <p:nvSpPr>
          <p:cNvPr id="5" name="Footer Placeholder 4">
            <a:extLst>
              <a:ext uri="{FF2B5EF4-FFF2-40B4-BE49-F238E27FC236}">
                <a16:creationId xmlns:a16="http://schemas.microsoft.com/office/drawing/2014/main" id="{4284BA22-5899-4B75-91C0-E64945731C9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0392AB-825A-47EE-9FFA-DF31E89F820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4CEED1C-B12F-4745-965B-1AC149D58668}" type="slidenum">
              <a:rPr lang="en-US" smtClean="0"/>
              <a:t>‹#›</a:t>
            </a:fld>
            <a:endParaRPr lang="en-US"/>
          </a:p>
        </p:txBody>
      </p:sp>
    </p:spTree>
    <p:extLst>
      <p:ext uri="{BB962C8B-B14F-4D97-AF65-F5344CB8AC3E}">
        <p14:creationId xmlns:p14="http://schemas.microsoft.com/office/powerpoint/2010/main" val="166552185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826" r:id="rId13"/>
    <p:sldLayoutId id="2147483827" r:id="rId14"/>
  </p:sldLayoutIdLst>
  <p:hf hdr="0" ft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2382" y="1"/>
            <a:ext cx="18290382" cy="10292333"/>
            <a:chOff x="-1588" y="0"/>
            <a:chExt cx="12193588" cy="6861555"/>
          </a:xfrm>
        </p:grpSpPr>
        <p:sp>
          <p:nvSpPr>
            <p:cNvPr id="12" name="Rectangle 11"/>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732432" y="1460502"/>
            <a:ext cx="13142120" cy="1060446"/>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732432" y="3905250"/>
            <a:ext cx="13142120" cy="5124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5979141" y="9587485"/>
            <a:ext cx="1485899" cy="457199"/>
          </a:xfrm>
          <a:prstGeom prst="rect">
            <a:avLst/>
          </a:prstGeom>
        </p:spPr>
        <p:txBody>
          <a:bodyPr vert="horz" lIns="91440" tIns="45720" rIns="91440" bIns="45720" rtlCol="0" anchor="ctr" anchorCtr="0"/>
          <a:lstStyle>
            <a:lvl1pPr algn="r">
              <a:defRPr sz="1500" b="1" i="0">
                <a:solidFill>
                  <a:schemeClr val="accent1"/>
                </a:solidFill>
              </a:defRPr>
            </a:lvl1pPr>
          </a:lstStyle>
          <a:p>
            <a:r>
              <a:rPr lang="en-US"/>
              <a:t>6/28/24</a:t>
            </a:r>
          </a:p>
        </p:txBody>
      </p:sp>
      <p:sp>
        <p:nvSpPr>
          <p:cNvPr id="5" name="Footer Placeholder 4"/>
          <p:cNvSpPr>
            <a:spLocks noGrp="1"/>
          </p:cNvSpPr>
          <p:nvPr>
            <p:ph type="ftr" sz="quarter" idx="3"/>
          </p:nvPr>
        </p:nvSpPr>
        <p:spPr>
          <a:xfrm>
            <a:off x="836676" y="9587484"/>
            <a:ext cx="5801868" cy="466344"/>
          </a:xfrm>
          <a:prstGeom prst="rect">
            <a:avLst/>
          </a:prstGeom>
        </p:spPr>
        <p:txBody>
          <a:bodyPr vert="horz" lIns="91440" tIns="45720" rIns="91440" bIns="45720" rtlCol="0" anchor="ctr" anchorCtr="0"/>
          <a:lstStyle>
            <a:lvl1pPr algn="l">
              <a:defRPr sz="1500" b="1" i="0">
                <a:solidFill>
                  <a:schemeClr val="accent1"/>
                </a:solidFill>
              </a:defRPr>
            </a:lvl1pPr>
          </a:lstStyle>
          <a:p>
            <a:endParaRPr lang="en-US"/>
          </a:p>
        </p:txBody>
      </p:sp>
      <p:sp>
        <p:nvSpPr>
          <p:cNvPr id="29" name="Rectangle 28"/>
          <p:cNvSpPr/>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5528811" y="443594"/>
            <a:ext cx="1257299" cy="1151531"/>
          </a:xfrm>
          <a:prstGeom prst="rect">
            <a:avLst/>
          </a:prstGeom>
        </p:spPr>
        <p:txBody>
          <a:bodyPr vert="horz" lIns="91440" tIns="45720" rIns="91440" bIns="45720" rtlCol="0" anchor="b"/>
          <a:lstStyle>
            <a:lvl1pPr algn="ctr">
              <a:defRPr sz="4200" b="0" i="0">
                <a:solidFill>
                  <a:schemeClr val="bg1"/>
                </a:solidFill>
              </a:defRPr>
            </a:lvl1pPr>
          </a:lstStyle>
          <a:p>
            <a:fld id="{54862E33-0010-3440-851F-338694E8884F}" type="slidenum">
              <a:rPr lang="en-US" smtClean="0"/>
              <a:t>‹#›</a:t>
            </a:fld>
            <a:endParaRPr lang="en-US"/>
          </a:p>
        </p:txBody>
      </p:sp>
    </p:spTree>
    <p:extLst>
      <p:ext uri="{BB962C8B-B14F-4D97-AF65-F5344CB8AC3E}">
        <p14:creationId xmlns:p14="http://schemas.microsoft.com/office/powerpoint/2010/main" val="374023966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hf hdr="0" ftr="0"/>
  <p:txStyles>
    <p:titleStyle>
      <a:lvl1pPr algn="l" defTabSz="6858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accent1"/>
        </a:buClr>
        <a:buSzPct val="80000"/>
        <a:buFont typeface="Wingdings 3" charset="2"/>
        <a:buChar char=""/>
        <a:defRPr sz="2700" b="0" i="0" kern="1200">
          <a:solidFill>
            <a:schemeClr val="tx1">
              <a:lumMod val="75000"/>
              <a:lumOff val="25000"/>
            </a:schemeClr>
          </a:solidFill>
          <a:latin typeface="+mn-lt"/>
          <a:ea typeface="+mn-ea"/>
          <a:cs typeface="+mn-cs"/>
        </a:defRPr>
      </a:lvl1pPr>
      <a:lvl2pPr marL="1114425" indent="-428625" algn="l" defTabSz="685800" rtl="0" eaLnBrk="1" latinLnBrk="0" hangingPunct="1">
        <a:spcBef>
          <a:spcPts val="1500"/>
        </a:spcBef>
        <a:spcAft>
          <a:spcPts val="0"/>
        </a:spcAft>
        <a:buClr>
          <a:schemeClr val="accent1"/>
        </a:buClr>
        <a:buSzPct val="80000"/>
        <a:buFont typeface="Wingdings 3" charset="2"/>
        <a:buChar char=""/>
        <a:defRPr sz="2400" b="0" i="0" kern="1200">
          <a:solidFill>
            <a:schemeClr val="tx1">
              <a:lumMod val="75000"/>
              <a:lumOff val="25000"/>
            </a:schemeClr>
          </a:solidFill>
          <a:latin typeface="+mn-lt"/>
          <a:ea typeface="+mn-ea"/>
          <a:cs typeface="+mn-cs"/>
        </a:defRPr>
      </a:lvl2pPr>
      <a:lvl3pPr marL="1714500" indent="-342900" algn="l" defTabSz="685800" rtl="0" eaLnBrk="1" latinLnBrk="0" hangingPunct="1">
        <a:spcBef>
          <a:spcPts val="1500"/>
        </a:spcBef>
        <a:spcAft>
          <a:spcPts val="0"/>
        </a:spcAft>
        <a:buClr>
          <a:schemeClr val="accent1"/>
        </a:buClr>
        <a:buSzPct val="80000"/>
        <a:buFont typeface="Wingdings 3" charset="2"/>
        <a:buChar char=""/>
        <a:defRPr sz="2100" b="0" i="0" kern="1200">
          <a:solidFill>
            <a:schemeClr val="tx1">
              <a:lumMod val="75000"/>
              <a:lumOff val="25000"/>
            </a:schemeClr>
          </a:solidFill>
          <a:latin typeface="+mn-lt"/>
          <a:ea typeface="+mn-ea"/>
          <a:cs typeface="+mn-cs"/>
        </a:defRPr>
      </a:lvl3pPr>
      <a:lvl4pPr marL="2400300" indent="-342900" algn="l" defTabSz="685800" rtl="0" eaLnBrk="1" latinLnBrk="0" hangingPunct="1">
        <a:spcBef>
          <a:spcPts val="15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4pPr>
      <a:lvl5pPr marL="3086100" indent="-342900" algn="l" defTabSz="685800" rtl="0" eaLnBrk="1" latinLnBrk="0" hangingPunct="1">
        <a:spcBef>
          <a:spcPts val="15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5pPr>
      <a:lvl6pPr marL="3771900" indent="-342900" algn="l" defTabSz="685800" rtl="0" eaLnBrk="1" latinLnBrk="0" hangingPunct="1">
        <a:spcBef>
          <a:spcPts val="15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6pPr>
      <a:lvl7pPr marL="4457700" indent="-342900" algn="l" defTabSz="685800" rtl="0" eaLnBrk="1" latinLnBrk="0" hangingPunct="1">
        <a:spcBef>
          <a:spcPts val="15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7pPr>
      <a:lvl8pPr marL="5143500" indent="-342900" algn="l" defTabSz="685800" rtl="0" eaLnBrk="1" latinLnBrk="0" hangingPunct="1">
        <a:spcBef>
          <a:spcPts val="15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8pPr>
      <a:lvl9pPr marL="5829300" indent="-342900" algn="l" defTabSz="685800" rtl="0" eaLnBrk="1" latinLnBrk="0" hangingPunct="1">
        <a:spcBef>
          <a:spcPts val="15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DBF3DB-25AF-2F43-8410-23561B72976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3472E4-B678-A045-B290-86142A09E809}"/>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8FAE9-50D8-D446-BBCC-2897542036A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en-US"/>
              <a:t>6/28/24</a:t>
            </a:r>
          </a:p>
        </p:txBody>
      </p:sp>
      <p:sp>
        <p:nvSpPr>
          <p:cNvPr id="5" name="Footer Placeholder 4">
            <a:extLst>
              <a:ext uri="{FF2B5EF4-FFF2-40B4-BE49-F238E27FC236}">
                <a16:creationId xmlns:a16="http://schemas.microsoft.com/office/drawing/2014/main" id="{934FC507-9EB6-F64A-B5B4-47D610B9E64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EE75D2-8D26-0C4A-8763-41976633B113}"/>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7EFE8DF-A31E-5243-9A73-F51192AEC24D}" type="slidenum">
              <a:rPr lang="en-US" smtClean="0"/>
              <a:t>‹#›</a:t>
            </a:fld>
            <a:endParaRPr lang="en-US"/>
          </a:p>
        </p:txBody>
      </p:sp>
    </p:spTree>
    <p:extLst>
      <p:ext uri="{BB962C8B-B14F-4D97-AF65-F5344CB8AC3E}">
        <p14:creationId xmlns:p14="http://schemas.microsoft.com/office/powerpoint/2010/main" val="375700496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ft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1.xml"/><Relationship Id="rId1" Type="http://schemas.openxmlformats.org/officeDocument/2006/relationships/slideLayout" Target="../slideLayouts/slideLayout1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6.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1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6.xml"/></Relationships>
</file>

<file path=ppt/slides/_rels/slide1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84.xml"/><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32.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1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4.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134.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10.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72.xml"/><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7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939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172F-C0BD-A94B-03F7-C8A227D805CE}"/>
              </a:ext>
            </a:extLst>
          </p:cNvPr>
          <p:cNvSpPr>
            <a:spLocks noGrp="1"/>
          </p:cNvSpPr>
          <p:nvPr>
            <p:ph type="title"/>
          </p:nvPr>
        </p:nvSpPr>
        <p:spPr>
          <a:xfrm>
            <a:off x="1152144" y="1460504"/>
            <a:ext cx="16020288" cy="1060446"/>
          </a:xfrm>
        </p:spPr>
        <p:txBody>
          <a:bodyPr/>
          <a:lstStyle/>
          <a:p>
            <a:r>
              <a:rPr lang="en-US"/>
              <a:t>Basic provisions of new Medicare regulations</a:t>
            </a:r>
          </a:p>
        </p:txBody>
      </p:sp>
      <p:sp>
        <p:nvSpPr>
          <p:cNvPr id="3" name="Content Placeholder 2">
            <a:extLst>
              <a:ext uri="{FF2B5EF4-FFF2-40B4-BE49-F238E27FC236}">
                <a16:creationId xmlns:a16="http://schemas.microsoft.com/office/drawing/2014/main" id="{8E9583C8-DC09-C46C-8AE8-DD2B200CCD38}"/>
              </a:ext>
            </a:extLst>
          </p:cNvPr>
          <p:cNvSpPr>
            <a:spLocks noGrp="1"/>
          </p:cNvSpPr>
          <p:nvPr>
            <p:ph idx="1"/>
          </p:nvPr>
        </p:nvSpPr>
        <p:spPr>
          <a:xfrm>
            <a:off x="585216" y="3593591"/>
            <a:ext cx="17300448" cy="6451091"/>
          </a:xfrm>
        </p:spPr>
        <p:txBody>
          <a:bodyPr>
            <a:noAutofit/>
          </a:bodyPr>
          <a:lstStyle/>
          <a:p>
            <a:r>
              <a:rPr lang="en-US" sz="3600"/>
              <a:t>Community Health Integration (CHI) services</a:t>
            </a:r>
          </a:p>
          <a:p>
            <a:pPr lvl="1"/>
            <a:r>
              <a:rPr lang="en-US" sz="3000"/>
              <a:t>can cover wide range of activities</a:t>
            </a:r>
          </a:p>
          <a:p>
            <a:pPr lvl="1"/>
            <a:r>
              <a:rPr lang="en-US" sz="3000"/>
              <a:t>provided by “auxiliary personnel… incident to” clinical care; community health workers (CHWs) are emphasized</a:t>
            </a:r>
          </a:p>
          <a:p>
            <a:r>
              <a:rPr lang="en-US" sz="3600"/>
              <a:t>Must be ordered by “billing provider” during an “initiating visit” – provider also responsible for general supervision </a:t>
            </a:r>
            <a:r>
              <a:rPr lang="en-US" sz="3600" u="sng"/>
              <a:t>and billing</a:t>
            </a:r>
            <a:endParaRPr lang="en-US" sz="3600"/>
          </a:p>
          <a:p>
            <a:r>
              <a:rPr lang="en-US" sz="3600"/>
              <a:t>Claims may only be submitted by one billing provider for a given patient; provider must be treating patient on ongoing basis</a:t>
            </a:r>
          </a:p>
          <a:p>
            <a:r>
              <a:rPr lang="en-US" sz="3600"/>
              <a:t>Providers encouraged to partner with community-based organization (CBOs), but </a:t>
            </a:r>
            <a:r>
              <a:rPr lang="en-US" sz="3600" u="sng"/>
              <a:t>CBOs cannot bill directly</a:t>
            </a:r>
          </a:p>
        </p:txBody>
      </p:sp>
      <p:sp>
        <p:nvSpPr>
          <p:cNvPr id="4" name="Date Placeholder 3">
            <a:extLst>
              <a:ext uri="{FF2B5EF4-FFF2-40B4-BE49-F238E27FC236}">
                <a16:creationId xmlns:a16="http://schemas.microsoft.com/office/drawing/2014/main" id="{6BBFCBAC-59F8-A2DA-7788-72BC18704952}"/>
              </a:ext>
            </a:extLst>
          </p:cNvPr>
          <p:cNvSpPr>
            <a:spLocks noGrp="1"/>
          </p:cNvSpPr>
          <p:nvPr>
            <p:ph type="dt" sz="half" idx="10"/>
          </p:nvPr>
        </p:nvSpPr>
        <p:spPr/>
        <p:txBody>
          <a:bodyPr/>
          <a:lstStyle/>
          <a:p>
            <a:pPr defTabSz="1371600">
              <a:defRPr/>
            </a:pPr>
            <a:r>
              <a:rPr lang="en-US">
                <a:solidFill>
                  <a:srgbClr val="B01513"/>
                </a:solidFill>
                <a:latin typeface="Century Gothic" panose="020B0502020202020204"/>
                <a:cs typeface="Arial"/>
                <a:sym typeface="Arial"/>
              </a:rPr>
              <a:t>6/28/24</a:t>
            </a:r>
          </a:p>
        </p:txBody>
      </p:sp>
      <p:sp>
        <p:nvSpPr>
          <p:cNvPr id="5" name="Slide Number Placeholder 4">
            <a:extLst>
              <a:ext uri="{FF2B5EF4-FFF2-40B4-BE49-F238E27FC236}">
                <a16:creationId xmlns:a16="http://schemas.microsoft.com/office/drawing/2014/main" id="{1F6E9411-F7B5-D886-56FF-CF20C721589F}"/>
              </a:ext>
            </a:extLst>
          </p:cNvPr>
          <p:cNvSpPr>
            <a:spLocks noGrp="1"/>
          </p:cNvSpPr>
          <p:nvPr>
            <p:ph type="sldNum" sz="quarter" idx="12"/>
          </p:nvPr>
        </p:nvSpPr>
        <p:spPr/>
        <p:txBody>
          <a:bodyPr/>
          <a:lstStyle/>
          <a:p>
            <a:pPr defTabSz="1371600">
              <a:defRPr/>
            </a:pPr>
            <a:fld id="{54862E33-0010-3440-851F-338694E8884F}" type="slidenum">
              <a:rPr lang="en-US">
                <a:solidFill>
                  <a:prstClr val="white"/>
                </a:solidFill>
                <a:latin typeface="Century Gothic" panose="020B0502020202020204"/>
                <a:cs typeface="Arial"/>
                <a:sym typeface="Arial"/>
              </a:rPr>
              <a:pPr defTabSz="1371600">
                <a:defRPr/>
              </a:pPr>
              <a:t>10</a:t>
            </a:fld>
            <a:endParaRPr lang="en-US">
              <a:solidFill>
                <a:prstClr val="white"/>
              </a:solidFill>
              <a:latin typeface="Century Gothic" panose="020B0502020202020204"/>
              <a:cs typeface="Arial"/>
              <a:sym typeface="Arial"/>
            </a:endParaRPr>
          </a:p>
        </p:txBody>
      </p:sp>
    </p:spTree>
    <p:extLst>
      <p:ext uri="{BB962C8B-B14F-4D97-AF65-F5344CB8AC3E}">
        <p14:creationId xmlns:p14="http://schemas.microsoft.com/office/powerpoint/2010/main" val="334740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94238-7313-6C97-5ECF-84ED0EECEFC4}"/>
              </a:ext>
            </a:extLst>
          </p:cNvPr>
          <p:cNvSpPr>
            <a:spLocks noGrp="1"/>
          </p:cNvSpPr>
          <p:nvPr>
            <p:ph type="title"/>
          </p:nvPr>
        </p:nvSpPr>
        <p:spPr/>
        <p:txBody>
          <a:bodyPr/>
          <a:lstStyle/>
          <a:p>
            <a:r>
              <a:rPr lang="en-US" b="1"/>
              <a:t>Billing and rates</a:t>
            </a:r>
          </a:p>
        </p:txBody>
      </p:sp>
      <p:sp>
        <p:nvSpPr>
          <p:cNvPr id="3" name="Content Placeholder 2">
            <a:extLst>
              <a:ext uri="{FF2B5EF4-FFF2-40B4-BE49-F238E27FC236}">
                <a16:creationId xmlns:a16="http://schemas.microsoft.com/office/drawing/2014/main" id="{080F8344-8EA7-4ABF-D686-8D63BF263B6B}"/>
              </a:ext>
            </a:extLst>
          </p:cNvPr>
          <p:cNvSpPr>
            <a:spLocks noGrp="1"/>
          </p:cNvSpPr>
          <p:nvPr>
            <p:ph idx="1"/>
          </p:nvPr>
        </p:nvSpPr>
        <p:spPr>
          <a:xfrm>
            <a:off x="1245881" y="3877057"/>
            <a:ext cx="15540228" cy="6396227"/>
          </a:xfrm>
        </p:spPr>
        <p:txBody>
          <a:bodyPr>
            <a:normAutofit/>
          </a:bodyPr>
          <a:lstStyle/>
          <a:p>
            <a:pPr>
              <a:spcAft>
                <a:spcPts val="900"/>
              </a:spcAft>
            </a:pPr>
            <a:r>
              <a:rPr lang="en-US" sz="3000"/>
              <a:t>Billing on monthly basis: $79 for first hour, $49 each additional half hour in month, rates vary by state - </a:t>
            </a:r>
            <a:r>
              <a:rPr lang="en-US" sz="3000" u="sng"/>
              <a:t>no limit</a:t>
            </a:r>
            <a:r>
              <a:rPr lang="en-US" sz="3000"/>
              <a:t> (HCPCS G0019, G0022)</a:t>
            </a:r>
          </a:p>
          <a:p>
            <a:pPr lvl="1">
              <a:spcAft>
                <a:spcPts val="900"/>
              </a:spcAft>
            </a:pPr>
            <a:r>
              <a:rPr lang="en-US" sz="2700"/>
              <a:t>Lower rates for services provided in hospital or other facility ($49 and $34)</a:t>
            </a:r>
          </a:p>
          <a:p>
            <a:pPr lvl="1">
              <a:spcAft>
                <a:spcPts val="900"/>
              </a:spcAft>
            </a:pPr>
            <a:r>
              <a:rPr lang="en-US" sz="2700"/>
              <a:t>FQHCs/RHCs: $78 flat fee per service (G0511)</a:t>
            </a:r>
          </a:p>
          <a:p>
            <a:pPr>
              <a:spcAft>
                <a:spcPts val="900"/>
              </a:spcAft>
            </a:pPr>
            <a:r>
              <a:rPr lang="en-US" sz="3000"/>
              <a:t>Patient consent required, can be verbal (if documented in patient record)</a:t>
            </a:r>
          </a:p>
          <a:p>
            <a:pPr>
              <a:spcAft>
                <a:spcPts val="900"/>
              </a:spcAft>
            </a:pPr>
            <a:r>
              <a:rPr lang="en-US" sz="3000"/>
              <a:t>Claims submitted first to Medicare Administrative Contractor, except for individuals covered by Medicare Advantage plans (Part C)</a:t>
            </a:r>
          </a:p>
          <a:p>
            <a:pPr lvl="1">
              <a:spcAft>
                <a:spcPts val="900"/>
              </a:spcAft>
            </a:pPr>
            <a:r>
              <a:rPr lang="en-US" sz="2700"/>
              <a:t>Remaining authorized charges not reimbursed by Medicare can be billed to private Medicare Supplement plan or Medicaid</a:t>
            </a:r>
          </a:p>
          <a:p>
            <a:pPr>
              <a:spcAft>
                <a:spcPts val="900"/>
              </a:spcAft>
            </a:pPr>
            <a:endParaRPr lang="en-US" sz="3000"/>
          </a:p>
        </p:txBody>
      </p:sp>
      <p:sp>
        <p:nvSpPr>
          <p:cNvPr id="4" name="Date Placeholder 3">
            <a:extLst>
              <a:ext uri="{FF2B5EF4-FFF2-40B4-BE49-F238E27FC236}">
                <a16:creationId xmlns:a16="http://schemas.microsoft.com/office/drawing/2014/main" id="{93D54E4B-9BA1-BA4F-73AA-9EA839D195D5}"/>
              </a:ext>
            </a:extLst>
          </p:cNvPr>
          <p:cNvSpPr>
            <a:spLocks noGrp="1"/>
          </p:cNvSpPr>
          <p:nvPr>
            <p:ph type="dt" sz="half" idx="10"/>
          </p:nvPr>
        </p:nvSpPr>
        <p:spPr/>
        <p:txBody>
          <a:bodyPr/>
          <a:lstStyle/>
          <a:p>
            <a:pPr defTabSz="1371600">
              <a:buClr>
                <a:srgbClr val="000000"/>
              </a:buClr>
            </a:pPr>
            <a:r>
              <a:rPr lang="en-US" kern="0">
                <a:solidFill>
                  <a:srgbClr val="B01513"/>
                </a:solidFill>
                <a:latin typeface="Arial"/>
                <a:cs typeface="Arial"/>
                <a:sym typeface="Arial"/>
              </a:rPr>
              <a:t>6/28/24</a:t>
            </a:r>
          </a:p>
        </p:txBody>
      </p:sp>
      <p:sp>
        <p:nvSpPr>
          <p:cNvPr id="5" name="Slide Number Placeholder 4">
            <a:extLst>
              <a:ext uri="{FF2B5EF4-FFF2-40B4-BE49-F238E27FC236}">
                <a16:creationId xmlns:a16="http://schemas.microsoft.com/office/drawing/2014/main" id="{39CE2C05-2D97-62C5-556E-0B0E66AA8CAE}"/>
              </a:ext>
            </a:extLst>
          </p:cNvPr>
          <p:cNvSpPr>
            <a:spLocks noGrp="1"/>
          </p:cNvSpPr>
          <p:nvPr>
            <p:ph type="sldNum" sz="quarter" idx="12"/>
          </p:nvPr>
        </p:nvSpPr>
        <p:spPr/>
        <p:txBody>
          <a:bodyPr/>
          <a:lstStyle/>
          <a:p>
            <a:pPr defTabSz="1371600">
              <a:buClr>
                <a:srgbClr val="000000"/>
              </a:buClr>
            </a:pPr>
            <a:fld id="{54862E33-0010-3440-851F-338694E8884F}" type="slidenum">
              <a:rPr lang="en-US" kern="0">
                <a:solidFill>
                  <a:prstClr val="white"/>
                </a:solidFill>
                <a:latin typeface="Arial"/>
                <a:cs typeface="Arial"/>
                <a:sym typeface="Arial"/>
              </a:rPr>
              <a:pPr defTabSz="1371600">
                <a:buClr>
                  <a:srgbClr val="000000"/>
                </a:buClr>
              </a:pPr>
              <a:t>11</a:t>
            </a:fld>
            <a:endParaRPr lang="en-US" kern="0">
              <a:solidFill>
                <a:prstClr val="white"/>
              </a:solidFill>
              <a:latin typeface="Arial"/>
              <a:cs typeface="Arial"/>
              <a:sym typeface="Arial"/>
            </a:endParaRPr>
          </a:p>
        </p:txBody>
      </p:sp>
    </p:spTree>
    <p:extLst>
      <p:ext uri="{BB962C8B-B14F-4D97-AF65-F5344CB8AC3E}">
        <p14:creationId xmlns:p14="http://schemas.microsoft.com/office/powerpoint/2010/main" val="95582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4AFB5-ADB6-4C9F-744D-8F684619B600}"/>
              </a:ext>
            </a:extLst>
          </p:cNvPr>
          <p:cNvSpPr>
            <a:spLocks noGrp="1"/>
          </p:cNvSpPr>
          <p:nvPr>
            <p:ph type="title"/>
          </p:nvPr>
        </p:nvSpPr>
        <p:spPr/>
        <p:txBody>
          <a:bodyPr/>
          <a:lstStyle/>
          <a:p>
            <a:r>
              <a:rPr lang="en-US" b="1"/>
              <a:t>Cost sharing: potential issue?</a:t>
            </a:r>
          </a:p>
        </p:txBody>
      </p:sp>
      <p:sp>
        <p:nvSpPr>
          <p:cNvPr id="3" name="Content Placeholder 2">
            <a:extLst>
              <a:ext uri="{FF2B5EF4-FFF2-40B4-BE49-F238E27FC236}">
                <a16:creationId xmlns:a16="http://schemas.microsoft.com/office/drawing/2014/main" id="{85697C88-95D6-48EE-028A-13F9989662CA}"/>
              </a:ext>
            </a:extLst>
          </p:cNvPr>
          <p:cNvSpPr>
            <a:spLocks noGrp="1"/>
          </p:cNvSpPr>
          <p:nvPr>
            <p:ph idx="1"/>
          </p:nvPr>
        </p:nvSpPr>
        <p:spPr>
          <a:xfrm>
            <a:off x="1194233" y="3529585"/>
            <a:ext cx="15899534" cy="5582411"/>
          </a:xfrm>
        </p:spPr>
        <p:txBody>
          <a:bodyPr>
            <a:noAutofit/>
          </a:bodyPr>
          <a:lstStyle/>
          <a:p>
            <a:pPr>
              <a:spcBef>
                <a:spcPts val="0"/>
              </a:spcBef>
              <a:spcAft>
                <a:spcPts val="2700"/>
              </a:spcAft>
            </a:pPr>
            <a:r>
              <a:rPr lang="en-US" sz="3600"/>
              <a:t>Original Medicare requires 20% co-pay for most services including CHI</a:t>
            </a:r>
          </a:p>
          <a:p>
            <a:pPr lvl="1">
              <a:spcBef>
                <a:spcPts val="0"/>
              </a:spcBef>
              <a:spcAft>
                <a:spcPts val="2700"/>
              </a:spcAft>
            </a:pPr>
            <a:r>
              <a:rPr lang="en-US" sz="3600"/>
              <a:t>Providers are not permitted to </a:t>
            </a:r>
            <a:r>
              <a:rPr lang="en-US" sz="3600" u="sng"/>
              <a:t>waive</a:t>
            </a:r>
            <a:r>
              <a:rPr lang="en-US" sz="3600"/>
              <a:t> co-pays</a:t>
            </a:r>
          </a:p>
          <a:p>
            <a:pPr lvl="1">
              <a:spcBef>
                <a:spcPts val="0"/>
              </a:spcBef>
              <a:spcAft>
                <a:spcPts val="2700"/>
              </a:spcAft>
            </a:pPr>
            <a:r>
              <a:rPr lang="en-US" sz="3600"/>
              <a:t>Could be removed if CHI services defined as </a:t>
            </a:r>
            <a:r>
              <a:rPr lang="en-US" sz="3600" u="sng"/>
              <a:t>preventive</a:t>
            </a:r>
            <a:endParaRPr lang="en-US" sz="3600"/>
          </a:p>
          <a:p>
            <a:pPr>
              <a:spcBef>
                <a:spcPts val="0"/>
              </a:spcBef>
              <a:spcAft>
                <a:spcPts val="2700"/>
              </a:spcAft>
            </a:pPr>
            <a:r>
              <a:rPr lang="en-US" sz="3600"/>
              <a:t>Medicare Supplement (“Medigap”) and Medicare Advantage plans, including plans for duals (D-SNPs and C-SNPs) generally cover cost-sharing</a:t>
            </a:r>
          </a:p>
          <a:p>
            <a:pPr lvl="1">
              <a:spcBef>
                <a:spcPts val="0"/>
              </a:spcBef>
              <a:spcAft>
                <a:spcPts val="2700"/>
              </a:spcAft>
            </a:pPr>
            <a:r>
              <a:rPr lang="en-US" sz="3600"/>
              <a:t>Medicaid required to cover co-pays for dual eligibles, but states may object</a:t>
            </a:r>
          </a:p>
        </p:txBody>
      </p:sp>
      <p:sp>
        <p:nvSpPr>
          <p:cNvPr id="4" name="Date Placeholder 3">
            <a:extLst>
              <a:ext uri="{FF2B5EF4-FFF2-40B4-BE49-F238E27FC236}">
                <a16:creationId xmlns:a16="http://schemas.microsoft.com/office/drawing/2014/main" id="{C0C20721-5ED7-6B49-5F88-255C66BB76C6}"/>
              </a:ext>
            </a:extLst>
          </p:cNvPr>
          <p:cNvSpPr>
            <a:spLocks noGrp="1"/>
          </p:cNvSpPr>
          <p:nvPr>
            <p:ph type="dt" sz="half" idx="10"/>
          </p:nvPr>
        </p:nvSpPr>
        <p:spPr/>
        <p:txBody>
          <a:bodyPr/>
          <a:lstStyle/>
          <a:p>
            <a:pPr defTabSz="1371600">
              <a:buClr>
                <a:srgbClr val="000000"/>
              </a:buClr>
            </a:pPr>
            <a:r>
              <a:rPr lang="en-US" kern="0">
                <a:solidFill>
                  <a:srgbClr val="B01513"/>
                </a:solidFill>
                <a:latin typeface="Arial"/>
                <a:cs typeface="Arial"/>
                <a:sym typeface="Arial"/>
              </a:rPr>
              <a:t>6/28/24</a:t>
            </a:r>
          </a:p>
        </p:txBody>
      </p:sp>
      <p:sp>
        <p:nvSpPr>
          <p:cNvPr id="5" name="Slide Number Placeholder 4">
            <a:extLst>
              <a:ext uri="{FF2B5EF4-FFF2-40B4-BE49-F238E27FC236}">
                <a16:creationId xmlns:a16="http://schemas.microsoft.com/office/drawing/2014/main" id="{B6D35460-C6C6-B7D8-F629-C48C715FD90D}"/>
              </a:ext>
            </a:extLst>
          </p:cNvPr>
          <p:cNvSpPr>
            <a:spLocks noGrp="1"/>
          </p:cNvSpPr>
          <p:nvPr>
            <p:ph type="sldNum" sz="quarter" idx="12"/>
          </p:nvPr>
        </p:nvSpPr>
        <p:spPr/>
        <p:txBody>
          <a:bodyPr/>
          <a:lstStyle/>
          <a:p>
            <a:pPr defTabSz="1371600">
              <a:buClr>
                <a:srgbClr val="000000"/>
              </a:buClr>
            </a:pPr>
            <a:fld id="{54862E33-0010-3440-851F-338694E8884F}" type="slidenum">
              <a:rPr lang="en-US" kern="0">
                <a:solidFill>
                  <a:prstClr val="white"/>
                </a:solidFill>
                <a:latin typeface="Arial"/>
                <a:cs typeface="Arial"/>
                <a:sym typeface="Arial"/>
              </a:rPr>
              <a:pPr defTabSz="1371600">
                <a:buClr>
                  <a:srgbClr val="000000"/>
                </a:buClr>
              </a:pPr>
              <a:t>12</a:t>
            </a:fld>
            <a:endParaRPr lang="en-US" kern="0">
              <a:solidFill>
                <a:prstClr val="white"/>
              </a:solidFill>
              <a:latin typeface="Arial"/>
              <a:cs typeface="Arial"/>
              <a:sym typeface="Arial"/>
            </a:endParaRPr>
          </a:p>
        </p:txBody>
      </p:sp>
    </p:spTree>
    <p:extLst>
      <p:ext uri="{BB962C8B-B14F-4D97-AF65-F5344CB8AC3E}">
        <p14:creationId xmlns:p14="http://schemas.microsoft.com/office/powerpoint/2010/main" val="760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9FE6D7-7879-1882-ADEA-FD9641879454}"/>
              </a:ext>
            </a:extLst>
          </p:cNvPr>
          <p:cNvSpPr>
            <a:spLocks noGrp="1"/>
          </p:cNvSpPr>
          <p:nvPr>
            <p:ph type="dt" sz="half" idx="10"/>
          </p:nvPr>
        </p:nvSpPr>
        <p:spPr/>
        <p:txBody>
          <a:bodyPr/>
          <a:lstStyle/>
          <a:p>
            <a:pPr defTabSz="1371600">
              <a:buClr>
                <a:srgbClr val="000000"/>
              </a:buClr>
            </a:pPr>
            <a:r>
              <a:rPr lang="en-US" kern="0">
                <a:solidFill>
                  <a:prstClr val="black">
                    <a:tint val="75000"/>
                  </a:prstClr>
                </a:solidFill>
                <a:latin typeface="Arial"/>
                <a:cs typeface="Arial"/>
                <a:sym typeface="Arial"/>
              </a:rPr>
              <a:t>6/28/24</a:t>
            </a:r>
          </a:p>
        </p:txBody>
      </p:sp>
      <p:sp>
        <p:nvSpPr>
          <p:cNvPr id="4" name="Slide Number Placeholder 3">
            <a:extLst>
              <a:ext uri="{FF2B5EF4-FFF2-40B4-BE49-F238E27FC236}">
                <a16:creationId xmlns:a16="http://schemas.microsoft.com/office/drawing/2014/main" id="{2B99F362-CB5E-871D-356F-D16B87F21DD1}"/>
              </a:ext>
            </a:extLst>
          </p:cNvPr>
          <p:cNvSpPr>
            <a:spLocks noGrp="1"/>
          </p:cNvSpPr>
          <p:nvPr>
            <p:ph type="sldNum" sz="quarter" idx="12"/>
          </p:nvPr>
        </p:nvSpPr>
        <p:spPr/>
        <p:txBody>
          <a:bodyPr/>
          <a:lstStyle/>
          <a:p>
            <a:pPr defTabSz="1371600">
              <a:buClr>
                <a:srgbClr val="000000"/>
              </a:buClr>
            </a:pPr>
            <a:fld id="{AA95B97E-1611-AA40-A38F-ADE15ADEC224}" type="slidenum">
              <a:rPr lang="en-US" kern="0">
                <a:solidFill>
                  <a:prstClr val="black">
                    <a:tint val="75000"/>
                  </a:prstClr>
                </a:solidFill>
                <a:latin typeface="Arial"/>
                <a:cs typeface="Arial"/>
                <a:sym typeface="Arial"/>
              </a:rPr>
              <a:pPr defTabSz="1371600">
                <a:buClr>
                  <a:srgbClr val="000000"/>
                </a:buClr>
              </a:pPr>
              <a:t>13</a:t>
            </a:fld>
            <a:endParaRPr lang="en-US" kern="0">
              <a:solidFill>
                <a:prstClr val="black">
                  <a:tint val="75000"/>
                </a:prstClr>
              </a:solidFill>
              <a:latin typeface="Arial"/>
              <a:cs typeface="Arial"/>
              <a:sym typeface="Arial"/>
            </a:endParaRPr>
          </a:p>
        </p:txBody>
      </p:sp>
      <p:pic>
        <p:nvPicPr>
          <p:cNvPr id="6" name="Picture 5">
            <a:extLst>
              <a:ext uri="{FF2B5EF4-FFF2-40B4-BE49-F238E27FC236}">
                <a16:creationId xmlns:a16="http://schemas.microsoft.com/office/drawing/2014/main" id="{F97CCC26-42D6-336D-8371-CB0C4726B44C}"/>
              </a:ext>
            </a:extLst>
          </p:cNvPr>
          <p:cNvPicPr>
            <a:picLocks noChangeAspect="1"/>
          </p:cNvPicPr>
          <p:nvPr/>
        </p:nvPicPr>
        <p:blipFill>
          <a:blip r:embed="rId3"/>
          <a:stretch>
            <a:fillRect/>
          </a:stretch>
        </p:blipFill>
        <p:spPr>
          <a:xfrm>
            <a:off x="2353125" y="0"/>
            <a:ext cx="7949046" cy="10287000"/>
          </a:xfrm>
          <a:prstGeom prst="rect">
            <a:avLst/>
          </a:prstGeom>
        </p:spPr>
      </p:pic>
      <p:sp>
        <p:nvSpPr>
          <p:cNvPr id="7" name="TextBox 6">
            <a:extLst>
              <a:ext uri="{FF2B5EF4-FFF2-40B4-BE49-F238E27FC236}">
                <a16:creationId xmlns:a16="http://schemas.microsoft.com/office/drawing/2014/main" id="{1456846C-3A4F-A1D1-1FA9-12B0FF940427}"/>
              </a:ext>
            </a:extLst>
          </p:cNvPr>
          <p:cNvSpPr txBox="1"/>
          <p:nvPr/>
        </p:nvSpPr>
        <p:spPr>
          <a:xfrm>
            <a:off x="10302171" y="1901952"/>
            <a:ext cx="7802949" cy="1477328"/>
          </a:xfrm>
          <a:prstGeom prst="rect">
            <a:avLst/>
          </a:prstGeom>
          <a:noFill/>
        </p:spPr>
        <p:txBody>
          <a:bodyPr wrap="square" rtlCol="0">
            <a:spAutoFit/>
          </a:bodyPr>
          <a:lstStyle/>
          <a:p>
            <a:pPr defTabSz="1371600">
              <a:buClr>
                <a:srgbClr val="000000"/>
              </a:buClr>
            </a:pPr>
            <a:r>
              <a:rPr lang="en-US" sz="3000" kern="0">
                <a:solidFill>
                  <a:srgbClr val="000000"/>
                </a:solidFill>
                <a:latin typeface="Arial"/>
                <a:cs typeface="Arial"/>
                <a:sym typeface="Arial"/>
              </a:rPr>
              <a:t>https://</a:t>
            </a:r>
            <a:r>
              <a:rPr lang="en-US" sz="3000" kern="0" err="1">
                <a:solidFill>
                  <a:srgbClr val="000000"/>
                </a:solidFill>
                <a:latin typeface="Arial"/>
                <a:cs typeface="Arial"/>
                <a:sym typeface="Arial"/>
              </a:rPr>
              <a:t>www.cms.gov</a:t>
            </a:r>
            <a:r>
              <a:rPr lang="en-US" sz="3000" kern="0">
                <a:solidFill>
                  <a:srgbClr val="000000"/>
                </a:solidFill>
                <a:latin typeface="Arial"/>
                <a:cs typeface="Arial"/>
                <a:sym typeface="Arial"/>
              </a:rPr>
              <a:t>/training-education/</a:t>
            </a:r>
            <a:r>
              <a:rPr lang="en-US" sz="3000" kern="0" err="1">
                <a:solidFill>
                  <a:srgbClr val="000000"/>
                </a:solidFill>
                <a:latin typeface="Arial"/>
                <a:cs typeface="Arial"/>
                <a:sym typeface="Arial"/>
              </a:rPr>
              <a:t>medicare</a:t>
            </a:r>
            <a:r>
              <a:rPr lang="en-US" sz="3000" kern="0">
                <a:solidFill>
                  <a:srgbClr val="000000"/>
                </a:solidFill>
                <a:latin typeface="Arial"/>
                <a:cs typeface="Arial"/>
                <a:sym typeface="Arial"/>
              </a:rPr>
              <a:t>-learning-network/compliance/mln9201074</a:t>
            </a:r>
          </a:p>
        </p:txBody>
      </p:sp>
    </p:spTree>
    <p:extLst>
      <p:ext uri="{BB962C8B-B14F-4D97-AF65-F5344CB8AC3E}">
        <p14:creationId xmlns:p14="http://schemas.microsoft.com/office/powerpoint/2010/main" val="479314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2A507-8BEE-4550-7CC8-B3A68F32E0EC}"/>
              </a:ext>
            </a:extLst>
          </p:cNvPr>
          <p:cNvSpPr>
            <a:spLocks noGrp="1"/>
          </p:cNvSpPr>
          <p:nvPr>
            <p:ph type="title"/>
          </p:nvPr>
        </p:nvSpPr>
        <p:spPr>
          <a:xfrm>
            <a:off x="969167" y="679078"/>
            <a:ext cx="14107085" cy="1485899"/>
          </a:xfrm>
        </p:spPr>
        <p:txBody>
          <a:bodyPr/>
          <a:lstStyle/>
          <a:p>
            <a:r>
              <a:rPr lang="en-US"/>
              <a:t>Other potential funding sources</a:t>
            </a:r>
          </a:p>
        </p:txBody>
      </p:sp>
      <p:sp>
        <p:nvSpPr>
          <p:cNvPr id="3" name="Content Placeholder 2">
            <a:extLst>
              <a:ext uri="{FF2B5EF4-FFF2-40B4-BE49-F238E27FC236}">
                <a16:creationId xmlns:a16="http://schemas.microsoft.com/office/drawing/2014/main" id="{52CCFC79-1B80-5C6D-5959-561147F99F5A}"/>
              </a:ext>
            </a:extLst>
          </p:cNvPr>
          <p:cNvSpPr>
            <a:spLocks noGrp="1"/>
          </p:cNvSpPr>
          <p:nvPr>
            <p:ph idx="1"/>
          </p:nvPr>
        </p:nvSpPr>
        <p:spPr>
          <a:xfrm>
            <a:off x="1316736" y="2395728"/>
            <a:ext cx="15819120" cy="7022592"/>
          </a:xfrm>
        </p:spPr>
        <p:txBody>
          <a:bodyPr>
            <a:normAutofit/>
          </a:bodyPr>
          <a:lstStyle/>
          <a:p>
            <a:pPr>
              <a:spcBef>
                <a:spcPts val="0"/>
              </a:spcBef>
              <a:spcAft>
                <a:spcPts val="2700"/>
              </a:spcAft>
            </a:pPr>
            <a:r>
              <a:rPr lang="en-US" sz="3600"/>
              <a:t>State-created special tax levy on revenues of health insurers (MCOs) and/or major provider systems</a:t>
            </a:r>
            <a:endParaRPr lang="en-US" sz="3600" u="sng"/>
          </a:p>
          <a:p>
            <a:pPr>
              <a:spcBef>
                <a:spcPts val="0"/>
              </a:spcBef>
              <a:spcAft>
                <a:spcPts val="2700"/>
              </a:spcAft>
            </a:pPr>
            <a:r>
              <a:rPr lang="en-US" sz="3600"/>
              <a:t>Nonprofit hospitals ”community benefits” funds</a:t>
            </a:r>
          </a:p>
          <a:p>
            <a:pPr>
              <a:spcBef>
                <a:spcPts val="0"/>
              </a:spcBef>
              <a:spcAft>
                <a:spcPts val="2700"/>
              </a:spcAft>
            </a:pPr>
            <a:r>
              <a:rPr lang="en-US" sz="3600"/>
              <a:t>Federal block grants</a:t>
            </a:r>
          </a:p>
          <a:p>
            <a:pPr>
              <a:spcBef>
                <a:spcPts val="0"/>
              </a:spcBef>
              <a:spcAft>
                <a:spcPts val="2700"/>
              </a:spcAft>
            </a:pPr>
            <a:r>
              <a:rPr lang="en-US" sz="3600"/>
              <a:t>Federal categorical programs: CDC, HRSA, SAMHSA, ACL</a:t>
            </a:r>
          </a:p>
          <a:p>
            <a:pPr lvl="1">
              <a:spcBef>
                <a:spcPts val="0"/>
              </a:spcBef>
              <a:spcAft>
                <a:spcPts val="2700"/>
              </a:spcAft>
            </a:pPr>
            <a:r>
              <a:rPr lang="en-US" sz="3000"/>
              <a:t>Pooling of funds across silos?</a:t>
            </a:r>
          </a:p>
          <a:p>
            <a:pPr lvl="1">
              <a:spcBef>
                <a:spcPts val="0"/>
              </a:spcBef>
              <a:spcAft>
                <a:spcPts val="2700"/>
              </a:spcAft>
            </a:pPr>
            <a:r>
              <a:rPr lang="en-US" sz="3000"/>
              <a:t>Some of these programs do not currently allow spending on CHW salaries</a:t>
            </a:r>
          </a:p>
          <a:p>
            <a:pPr>
              <a:spcBef>
                <a:spcPts val="0"/>
              </a:spcBef>
              <a:spcAft>
                <a:spcPts val="2700"/>
              </a:spcAft>
            </a:pPr>
            <a:r>
              <a:rPr lang="en-US" sz="3600"/>
              <a:t>DoT “mobility managers” program</a:t>
            </a:r>
          </a:p>
        </p:txBody>
      </p:sp>
      <p:sp>
        <p:nvSpPr>
          <p:cNvPr id="4" name="Date Placeholder 3">
            <a:extLst>
              <a:ext uri="{FF2B5EF4-FFF2-40B4-BE49-F238E27FC236}">
                <a16:creationId xmlns:a16="http://schemas.microsoft.com/office/drawing/2014/main" id="{46D3F5EA-0DFC-F914-925F-F0EFA4ECBF0E}"/>
              </a:ext>
            </a:extLst>
          </p:cNvPr>
          <p:cNvSpPr>
            <a:spLocks noGrp="1"/>
          </p:cNvSpPr>
          <p:nvPr>
            <p:ph type="dt" sz="half" idx="10"/>
          </p:nvPr>
        </p:nvSpPr>
        <p:spPr/>
        <p:txBody>
          <a:bodyPr/>
          <a:lstStyle/>
          <a:p>
            <a:pPr defTabSz="1371600">
              <a:buClr>
                <a:srgbClr val="000000"/>
              </a:buClr>
              <a:defRPr/>
            </a:pPr>
            <a:r>
              <a:rPr lang="en-US" kern="0">
                <a:solidFill>
                  <a:prstClr val="white">
                    <a:tint val="75000"/>
                    <a:alpha val="60000"/>
                  </a:prstClr>
                </a:solidFill>
                <a:latin typeface="Arial"/>
                <a:cs typeface="Arial"/>
                <a:sym typeface="Arial"/>
              </a:rPr>
              <a:t>6/28/24</a:t>
            </a:r>
          </a:p>
        </p:txBody>
      </p:sp>
      <p:sp>
        <p:nvSpPr>
          <p:cNvPr id="5" name="Slide Number Placeholder 4">
            <a:extLst>
              <a:ext uri="{FF2B5EF4-FFF2-40B4-BE49-F238E27FC236}">
                <a16:creationId xmlns:a16="http://schemas.microsoft.com/office/drawing/2014/main" id="{702DBD5B-4F9B-5AD4-955A-BD58802F8C6A}"/>
              </a:ext>
            </a:extLst>
          </p:cNvPr>
          <p:cNvSpPr>
            <a:spLocks noGrp="1"/>
          </p:cNvSpPr>
          <p:nvPr>
            <p:ph type="sldNum" sz="quarter" idx="12"/>
          </p:nvPr>
        </p:nvSpPr>
        <p:spPr/>
        <p:txBody>
          <a:bodyPr/>
          <a:lstStyle/>
          <a:p>
            <a:pPr defTabSz="1371600">
              <a:buClr>
                <a:srgbClr val="000000"/>
              </a:buClr>
              <a:defRPr/>
            </a:pPr>
            <a:fld id="{0D757890-CE25-524B-9221-A0208B556C36}" type="slidenum">
              <a:rPr lang="en-US" kern="0">
                <a:solidFill>
                  <a:prstClr val="white">
                    <a:tint val="75000"/>
                  </a:prstClr>
                </a:solidFill>
                <a:latin typeface="Arial"/>
                <a:cs typeface="Arial"/>
                <a:sym typeface="Arial"/>
              </a:rPr>
              <a:pPr defTabSz="1371600">
                <a:buClr>
                  <a:srgbClr val="000000"/>
                </a:buClr>
                <a:defRPr/>
              </a:pPr>
              <a:t>14</a:t>
            </a:fld>
            <a:endParaRPr lang="en-US" kern="0">
              <a:solidFill>
                <a:prstClr val="white">
                  <a:tint val="75000"/>
                </a:prstClr>
              </a:solidFill>
              <a:latin typeface="Arial"/>
              <a:cs typeface="Arial"/>
              <a:sym typeface="Arial"/>
            </a:endParaRPr>
          </a:p>
        </p:txBody>
      </p:sp>
    </p:spTree>
    <p:extLst>
      <p:ext uri="{BB962C8B-B14F-4D97-AF65-F5344CB8AC3E}">
        <p14:creationId xmlns:p14="http://schemas.microsoft.com/office/powerpoint/2010/main" val="243740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extLst>
              <a:ext uri="{28A0092B-C50C-407E-A947-70E740481C1C}">
                <a14:useLocalDpi xmlns:a14="http://schemas.microsoft.com/office/drawing/2010/main"/>
              </a:ext>
            </a:extLst>
          </a:blip>
          <a:srcRect l="3613"/>
          <a:stretch/>
        </p:blipFill>
        <p:spPr>
          <a:xfrm>
            <a:off x="0" y="4004528"/>
            <a:ext cx="6055518" cy="6282473"/>
          </a:xfrm>
          <a:prstGeom prst="rect">
            <a:avLst/>
          </a:prstGeom>
        </p:spPr>
      </p:pic>
      <p:pic>
        <p:nvPicPr>
          <p:cNvPr id="14" name="Picture 13">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a:stretch/>
        </p:blipFill>
        <p:spPr>
          <a:xfrm>
            <a:off x="0" y="4338521"/>
            <a:ext cx="2283618" cy="3548180"/>
          </a:xfrm>
          <a:prstGeom prst="rect">
            <a:avLst/>
          </a:prstGeom>
        </p:spPr>
      </p:pic>
      <p:sp>
        <p:nvSpPr>
          <p:cNvPr id="16" name="Oval 15">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13518" y="2514600"/>
            <a:ext cx="4229100" cy="42291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1371600">
              <a:buClr>
                <a:srgbClr val="000000"/>
              </a:buClr>
            </a:pPr>
            <a:endParaRPr lang="en-US" sz="2100" kern="0">
              <a:solidFill>
                <a:prstClr val="white"/>
              </a:solidFill>
              <a:latin typeface="Century Gothic" panose="020B0502020202020204"/>
              <a:sym typeface="Arial"/>
            </a:endParaRPr>
          </a:p>
        </p:txBody>
      </p:sp>
      <p:pic>
        <p:nvPicPr>
          <p:cNvPr id="18" name="Picture 17">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screen">
            <a:extLst>
              <a:ext uri="{28A0092B-C50C-407E-A947-70E740481C1C}">
                <a14:useLocalDpi xmlns:a14="http://schemas.microsoft.com/office/drawing/2010/main"/>
              </a:ext>
            </a:extLst>
          </a:blip>
          <a:srcRect t="28813"/>
          <a:stretch/>
        </p:blipFill>
        <p:spPr>
          <a:xfrm>
            <a:off x="11999119" y="1"/>
            <a:ext cx="2405081" cy="1712111"/>
          </a:xfrm>
          <a:prstGeom prst="rect">
            <a:avLst/>
          </a:prstGeom>
        </p:spPr>
      </p:pic>
      <p:pic>
        <p:nvPicPr>
          <p:cNvPr id="20" name="Picture 19">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screen">
            <a:extLst>
              <a:ext uri="{28A0092B-C50C-407E-A947-70E740481C1C}">
                <a14:useLocalDpi xmlns:a14="http://schemas.microsoft.com/office/drawing/2010/main"/>
              </a:ext>
            </a:extLst>
          </a:blip>
          <a:srcRect b="23320"/>
          <a:stretch/>
        </p:blipFill>
        <p:spPr>
          <a:xfrm>
            <a:off x="12908817" y="9144000"/>
            <a:ext cx="1490601" cy="1143000"/>
          </a:xfrm>
          <a:prstGeom prst="rect">
            <a:avLst/>
          </a:prstGeom>
        </p:spPr>
      </p:pic>
      <p:sp>
        <p:nvSpPr>
          <p:cNvPr id="22" name="Rectangle 21">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1371600">
              <a:buClr>
                <a:srgbClr val="000000"/>
              </a:buClr>
            </a:pPr>
            <a:endParaRPr lang="en-US" sz="2100" kern="0">
              <a:solidFill>
                <a:prstClr val="white"/>
              </a:solidFill>
              <a:latin typeface="Century Gothic" panose="020B0502020202020204"/>
              <a:sym typeface="Arial"/>
            </a:endParaRPr>
          </a:p>
        </p:txBody>
      </p:sp>
      <p:sp>
        <p:nvSpPr>
          <p:cNvPr id="24" name="Rectangle 23">
            <a:extLst>
              <a:ext uri="{FF2B5EF4-FFF2-40B4-BE49-F238E27FC236}">
                <a16:creationId xmlns:a16="http://schemas.microsoft.com/office/drawing/2014/main" id="{757B325C-3E35-45CF-9D07-3BCB281F3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1371600">
              <a:buClr>
                <a:srgbClr val="000000"/>
              </a:buClr>
            </a:pPr>
            <a:endParaRPr lang="en-US" sz="2100" kern="0">
              <a:solidFill>
                <a:prstClr val="white"/>
              </a:solidFill>
              <a:latin typeface="Century Gothic" panose="020B0502020202020204"/>
              <a:sym typeface="Arial"/>
            </a:endParaRPr>
          </a:p>
        </p:txBody>
      </p:sp>
      <p:sp>
        <p:nvSpPr>
          <p:cNvPr id="2" name="Title 1">
            <a:extLst>
              <a:ext uri="{FF2B5EF4-FFF2-40B4-BE49-F238E27FC236}">
                <a16:creationId xmlns:a16="http://schemas.microsoft.com/office/drawing/2014/main" id="{64E9017D-B6B2-F18B-A5E8-789520D27722}"/>
              </a:ext>
            </a:extLst>
          </p:cNvPr>
          <p:cNvSpPr>
            <a:spLocks noGrp="1"/>
          </p:cNvSpPr>
          <p:nvPr>
            <p:ph type="title"/>
          </p:nvPr>
        </p:nvSpPr>
        <p:spPr>
          <a:xfrm>
            <a:off x="11506200" y="1988820"/>
            <a:ext cx="6781800" cy="5326380"/>
          </a:xfrm>
        </p:spPr>
        <p:txBody>
          <a:bodyPr vert="horz" lIns="137160" tIns="68580" rIns="137160" bIns="68580" rtlCol="0" anchor="b">
            <a:noAutofit/>
          </a:bodyPr>
          <a:lstStyle/>
          <a:p>
            <a:r>
              <a:rPr lang="en-US" sz="3600">
                <a:solidFill>
                  <a:srgbClr val="EBEBEB"/>
                </a:solidFill>
              </a:rPr>
              <a:t>https://</a:t>
            </a:r>
            <a:r>
              <a:rPr lang="en-US" sz="3600" err="1">
                <a:solidFill>
                  <a:srgbClr val="EBEBEB"/>
                </a:solidFill>
              </a:rPr>
              <a:t>www.marc.org</a:t>
            </a:r>
            <a:r>
              <a:rPr lang="en-US" sz="3600">
                <a:solidFill>
                  <a:srgbClr val="EBEBEB"/>
                </a:solidFill>
              </a:rPr>
              <a:t>/sites/default/files/2022-11/CHW_Sustainability_Toolkit_FINAL_10-11-22.pdf</a:t>
            </a:r>
          </a:p>
        </p:txBody>
      </p:sp>
      <p:sp>
        <p:nvSpPr>
          <p:cNvPr id="26" name="Freeform 36">
            <a:extLst>
              <a:ext uri="{FF2B5EF4-FFF2-40B4-BE49-F238E27FC236}">
                <a16:creationId xmlns:a16="http://schemas.microsoft.com/office/drawing/2014/main" id="{C24BEC42-AFF3-40D1-93A2-A27A42E1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95522" y="-2"/>
            <a:ext cx="839208" cy="5564463"/>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defTabSz="1371600">
              <a:buClr>
                <a:srgbClr val="000000"/>
              </a:buClr>
            </a:pPr>
            <a:endParaRPr lang="en-US" sz="2100" kern="0">
              <a:solidFill>
                <a:srgbClr val="000000"/>
              </a:solidFill>
              <a:latin typeface="Arial"/>
              <a:cs typeface="Arial"/>
              <a:sym typeface="Arial"/>
            </a:endParaRPr>
          </a:p>
        </p:txBody>
      </p:sp>
      <p:sp useBgFill="1">
        <p:nvSpPr>
          <p:cNvPr id="28" name="Freeform: Shape 27">
            <a:extLst>
              <a:ext uri="{FF2B5EF4-FFF2-40B4-BE49-F238E27FC236}">
                <a16:creationId xmlns:a16="http://schemas.microsoft.com/office/drawing/2014/main" id="{608F427C-1EC9-4280-9367-F2B3AA063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14931" cy="10287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buClr>
                <a:srgbClr val="000000"/>
              </a:buClr>
            </a:pPr>
            <a:endParaRPr lang="en-US" sz="2100" kern="0">
              <a:solidFill>
                <a:prstClr val="white"/>
              </a:solidFill>
              <a:latin typeface="Century Gothic" panose="020B0502020202020204"/>
              <a:sym typeface="Arial"/>
            </a:endParaRPr>
          </a:p>
        </p:txBody>
      </p:sp>
      <p:sp>
        <p:nvSpPr>
          <p:cNvPr id="30" name="Rectangle 29">
            <a:extLst>
              <a:ext uri="{FF2B5EF4-FFF2-40B4-BE49-F238E27FC236}">
                <a16:creationId xmlns:a16="http://schemas.microsoft.com/office/drawing/2014/main" id="{F98810A7-E114-447A-A7D6-69B27CFB5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1371600">
              <a:buClr>
                <a:srgbClr val="000000"/>
              </a:buClr>
            </a:pPr>
            <a:endParaRPr lang="en-US" sz="2100" kern="0">
              <a:solidFill>
                <a:prstClr val="white"/>
              </a:solidFill>
              <a:latin typeface="Century Gothic" panose="020B0502020202020204"/>
              <a:sym typeface="Arial"/>
            </a:endParaRPr>
          </a:p>
        </p:txBody>
      </p:sp>
      <p:sp>
        <p:nvSpPr>
          <p:cNvPr id="5" name="Slide Number Placeholder 4">
            <a:extLst>
              <a:ext uri="{FF2B5EF4-FFF2-40B4-BE49-F238E27FC236}">
                <a16:creationId xmlns:a16="http://schemas.microsoft.com/office/drawing/2014/main" id="{867D3C15-FE79-68C2-E81B-43E9A8301E6B}"/>
              </a:ext>
            </a:extLst>
          </p:cNvPr>
          <p:cNvSpPr>
            <a:spLocks noGrp="1"/>
          </p:cNvSpPr>
          <p:nvPr>
            <p:ph type="sldNum" sz="quarter" idx="12"/>
          </p:nvPr>
        </p:nvSpPr>
        <p:spPr>
          <a:xfrm>
            <a:off x="15364237" y="419129"/>
            <a:ext cx="1575236" cy="1283505"/>
          </a:xfrm>
        </p:spPr>
        <p:txBody>
          <a:bodyPr vert="horz" lIns="137160" tIns="68580" rIns="137160" bIns="68580" rtlCol="0" anchor="b">
            <a:normAutofit/>
          </a:bodyPr>
          <a:lstStyle/>
          <a:p>
            <a:pPr defTabSz="1371600">
              <a:spcAft>
                <a:spcPts val="900"/>
              </a:spcAft>
              <a:buClr>
                <a:srgbClr val="000000"/>
              </a:buClr>
            </a:pPr>
            <a:fld id="{0D757890-CE25-524B-9221-A0208B556C36}" type="slidenum">
              <a:rPr lang="en-US">
                <a:solidFill>
                  <a:srgbClr val="FFFFFF"/>
                </a:solidFill>
                <a:latin typeface="Century Gothic" panose="020B0502020202020204"/>
                <a:cs typeface="Arial"/>
                <a:sym typeface="Arial"/>
              </a:rPr>
              <a:pPr defTabSz="1371600">
                <a:spcAft>
                  <a:spcPts val="900"/>
                </a:spcAft>
                <a:buClr>
                  <a:srgbClr val="000000"/>
                </a:buClr>
              </a:pPr>
              <a:t>15</a:t>
            </a:fld>
            <a:endParaRPr lang="en-US">
              <a:solidFill>
                <a:srgbClr val="FFFFFF"/>
              </a:solidFill>
              <a:latin typeface="Century Gothic" panose="020B0502020202020204"/>
              <a:cs typeface="Arial"/>
              <a:sym typeface="Arial"/>
            </a:endParaRPr>
          </a:p>
        </p:txBody>
      </p:sp>
      <p:pic>
        <p:nvPicPr>
          <p:cNvPr id="7" name="Picture 6">
            <a:extLst>
              <a:ext uri="{FF2B5EF4-FFF2-40B4-BE49-F238E27FC236}">
                <a16:creationId xmlns:a16="http://schemas.microsoft.com/office/drawing/2014/main" id="{D22B12B1-4C40-9EE9-FFC5-2240411436A5}"/>
              </a:ext>
            </a:extLst>
          </p:cNvPr>
          <p:cNvPicPr>
            <a:picLocks noChangeAspect="1"/>
          </p:cNvPicPr>
          <p:nvPr/>
        </p:nvPicPr>
        <p:blipFill>
          <a:blip r:embed="rId7"/>
          <a:stretch>
            <a:fillRect/>
          </a:stretch>
        </p:blipFill>
        <p:spPr>
          <a:xfrm>
            <a:off x="1602583" y="-3"/>
            <a:ext cx="8074925" cy="10332449"/>
          </a:xfrm>
          <a:prstGeom prst="rect">
            <a:avLst/>
          </a:prstGeom>
          <a:effectLst/>
        </p:spPr>
      </p:pic>
      <p:sp>
        <p:nvSpPr>
          <p:cNvPr id="4" name="Date Placeholder 3">
            <a:extLst>
              <a:ext uri="{FF2B5EF4-FFF2-40B4-BE49-F238E27FC236}">
                <a16:creationId xmlns:a16="http://schemas.microsoft.com/office/drawing/2014/main" id="{E01BD94C-3E6A-245A-D4D4-A64B0396BB28}"/>
              </a:ext>
            </a:extLst>
          </p:cNvPr>
          <p:cNvSpPr>
            <a:spLocks noGrp="1"/>
          </p:cNvSpPr>
          <p:nvPr>
            <p:ph type="dt" sz="half" idx="10"/>
          </p:nvPr>
        </p:nvSpPr>
        <p:spPr>
          <a:xfrm>
            <a:off x="13431434" y="9522907"/>
            <a:ext cx="4304054" cy="509597"/>
          </a:xfrm>
        </p:spPr>
        <p:txBody>
          <a:bodyPr vert="horz" lIns="137160" tIns="68580" rIns="137160" bIns="68580" rtlCol="0" anchor="t">
            <a:normAutofit/>
          </a:bodyPr>
          <a:lstStyle/>
          <a:p>
            <a:pPr algn="r" defTabSz="1371600">
              <a:spcAft>
                <a:spcPts val="900"/>
              </a:spcAft>
              <a:buClr>
                <a:srgbClr val="000000"/>
              </a:buClr>
            </a:pPr>
            <a:r>
              <a:rPr lang="en-US">
                <a:solidFill>
                  <a:srgbClr val="FFFFFF">
                    <a:alpha val="60000"/>
                  </a:srgbClr>
                </a:solidFill>
                <a:latin typeface="Century Gothic" panose="020B0502020202020204"/>
                <a:cs typeface="Arial"/>
                <a:sym typeface="Arial"/>
              </a:rPr>
              <a:t>6/28/24</a:t>
            </a:r>
          </a:p>
        </p:txBody>
      </p:sp>
    </p:spTree>
    <p:extLst>
      <p:ext uri="{BB962C8B-B14F-4D97-AF65-F5344CB8AC3E}">
        <p14:creationId xmlns:p14="http://schemas.microsoft.com/office/powerpoint/2010/main" val="23439114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2A507-8BEE-4550-7CC8-B3A68F32E0EC}"/>
              </a:ext>
            </a:extLst>
          </p:cNvPr>
          <p:cNvSpPr>
            <a:spLocks noGrp="1"/>
          </p:cNvSpPr>
          <p:nvPr>
            <p:ph type="title"/>
          </p:nvPr>
        </p:nvSpPr>
        <p:spPr/>
        <p:txBody>
          <a:bodyPr/>
          <a:lstStyle/>
          <a:p>
            <a:r>
              <a:rPr lang="en-US"/>
              <a:t>Blended and braided funding</a:t>
            </a:r>
          </a:p>
        </p:txBody>
      </p:sp>
      <p:sp>
        <p:nvSpPr>
          <p:cNvPr id="3" name="Content Placeholder 2">
            <a:extLst>
              <a:ext uri="{FF2B5EF4-FFF2-40B4-BE49-F238E27FC236}">
                <a16:creationId xmlns:a16="http://schemas.microsoft.com/office/drawing/2014/main" id="{52CCFC79-1B80-5C6D-5959-561147F99F5A}"/>
              </a:ext>
            </a:extLst>
          </p:cNvPr>
          <p:cNvSpPr>
            <a:spLocks noGrp="1"/>
          </p:cNvSpPr>
          <p:nvPr>
            <p:ph idx="1"/>
          </p:nvPr>
        </p:nvSpPr>
        <p:spPr>
          <a:xfrm>
            <a:off x="1656440" y="2667629"/>
            <a:ext cx="13419812" cy="6940295"/>
          </a:xfrm>
        </p:spPr>
        <p:txBody>
          <a:bodyPr>
            <a:normAutofit lnSpcReduction="10000"/>
          </a:bodyPr>
          <a:lstStyle/>
          <a:p>
            <a:pPr>
              <a:spcBef>
                <a:spcPts val="0"/>
              </a:spcBef>
              <a:spcAft>
                <a:spcPts val="2700"/>
              </a:spcAft>
            </a:pPr>
            <a:r>
              <a:rPr lang="en-US" sz="3600"/>
              <a:t>Both approaches combine resources from </a:t>
            </a:r>
            <a:r>
              <a:rPr lang="en-US" sz="3600" u="sng"/>
              <a:t>multiple payers</a:t>
            </a:r>
          </a:p>
          <a:p>
            <a:pPr lvl="1">
              <a:spcBef>
                <a:spcPts val="0"/>
              </a:spcBef>
              <a:spcAft>
                <a:spcPts val="2700"/>
              </a:spcAft>
            </a:pPr>
            <a:r>
              <a:rPr lang="en-US" sz="3300"/>
              <a:t>May be used by a single employer independently or by a community-level system, e.g., a “community  care hub”</a:t>
            </a:r>
            <a:br>
              <a:rPr lang="en-US" sz="3300"/>
            </a:br>
            <a:endParaRPr lang="en-US" sz="3300"/>
          </a:p>
          <a:p>
            <a:pPr>
              <a:spcBef>
                <a:spcPts val="0"/>
              </a:spcBef>
              <a:spcAft>
                <a:spcPts val="2700"/>
              </a:spcAft>
            </a:pPr>
            <a:r>
              <a:rPr lang="en-US" sz="3600"/>
              <a:t>“Blended” means all payers accept a common payment structure and a </a:t>
            </a:r>
            <a:r>
              <a:rPr lang="en-US" sz="3600" u="sng"/>
              <a:t>shared reporting/accountability</a:t>
            </a:r>
            <a:r>
              <a:rPr lang="en-US" sz="3600"/>
              <a:t> structure</a:t>
            </a:r>
            <a:br>
              <a:rPr lang="en-US" sz="3600"/>
            </a:br>
            <a:endParaRPr lang="en-US" sz="3600"/>
          </a:p>
          <a:p>
            <a:pPr>
              <a:spcBef>
                <a:spcPts val="0"/>
              </a:spcBef>
              <a:spcAft>
                <a:spcPts val="2700"/>
              </a:spcAft>
            </a:pPr>
            <a:r>
              <a:rPr lang="en-US" sz="3600"/>
              <a:t>“Braided” means employer reports </a:t>
            </a:r>
            <a:r>
              <a:rPr lang="en-US" sz="3600" u="sng"/>
              <a:t>separately</a:t>
            </a:r>
            <a:r>
              <a:rPr lang="en-US" sz="3600"/>
              <a:t> to each payer based on a separate reporting system and separate objectives/metrics</a:t>
            </a:r>
          </a:p>
        </p:txBody>
      </p:sp>
      <p:sp>
        <p:nvSpPr>
          <p:cNvPr id="4" name="Date Placeholder 3">
            <a:extLst>
              <a:ext uri="{FF2B5EF4-FFF2-40B4-BE49-F238E27FC236}">
                <a16:creationId xmlns:a16="http://schemas.microsoft.com/office/drawing/2014/main" id="{46D3F5EA-0DFC-F914-925F-F0EFA4ECBF0E}"/>
              </a:ext>
            </a:extLst>
          </p:cNvPr>
          <p:cNvSpPr>
            <a:spLocks noGrp="1"/>
          </p:cNvSpPr>
          <p:nvPr>
            <p:ph type="dt" sz="half" idx="10"/>
          </p:nvPr>
        </p:nvSpPr>
        <p:spPr/>
        <p:txBody>
          <a:bodyPr/>
          <a:lstStyle/>
          <a:p>
            <a:pPr defTabSz="1371600">
              <a:buClr>
                <a:srgbClr val="000000"/>
              </a:buClr>
            </a:pPr>
            <a:r>
              <a:rPr lang="en-US" kern="0">
                <a:solidFill>
                  <a:prstClr val="white">
                    <a:tint val="75000"/>
                    <a:alpha val="60000"/>
                  </a:prstClr>
                </a:solidFill>
                <a:latin typeface="Arial"/>
                <a:cs typeface="Arial"/>
                <a:sym typeface="Arial"/>
              </a:rPr>
              <a:t>6/28/24</a:t>
            </a:r>
          </a:p>
        </p:txBody>
      </p:sp>
      <p:sp>
        <p:nvSpPr>
          <p:cNvPr id="5" name="Slide Number Placeholder 4">
            <a:extLst>
              <a:ext uri="{FF2B5EF4-FFF2-40B4-BE49-F238E27FC236}">
                <a16:creationId xmlns:a16="http://schemas.microsoft.com/office/drawing/2014/main" id="{702DBD5B-4F9B-5AD4-955A-BD58802F8C6A}"/>
              </a:ext>
            </a:extLst>
          </p:cNvPr>
          <p:cNvSpPr>
            <a:spLocks noGrp="1"/>
          </p:cNvSpPr>
          <p:nvPr>
            <p:ph type="sldNum" sz="quarter" idx="12"/>
          </p:nvPr>
        </p:nvSpPr>
        <p:spPr/>
        <p:txBody>
          <a:bodyPr/>
          <a:lstStyle/>
          <a:p>
            <a:pPr defTabSz="1371600">
              <a:buClr>
                <a:srgbClr val="000000"/>
              </a:buClr>
            </a:pPr>
            <a:fld id="{0D757890-CE25-524B-9221-A0208B556C36}" type="slidenum">
              <a:rPr lang="en-US" kern="0">
                <a:solidFill>
                  <a:prstClr val="white">
                    <a:tint val="75000"/>
                  </a:prstClr>
                </a:solidFill>
                <a:latin typeface="Arial"/>
                <a:cs typeface="Arial"/>
                <a:sym typeface="Arial"/>
              </a:rPr>
              <a:pPr defTabSz="1371600">
                <a:buClr>
                  <a:srgbClr val="000000"/>
                </a:buClr>
              </a:pPr>
              <a:t>16</a:t>
            </a:fld>
            <a:endParaRPr lang="en-US" kern="0">
              <a:solidFill>
                <a:prstClr val="white">
                  <a:tint val="75000"/>
                </a:prstClr>
              </a:solidFill>
              <a:latin typeface="Arial"/>
              <a:cs typeface="Arial"/>
              <a:sym typeface="Arial"/>
            </a:endParaRPr>
          </a:p>
        </p:txBody>
      </p:sp>
    </p:spTree>
    <p:extLst>
      <p:ext uri="{BB962C8B-B14F-4D97-AF65-F5344CB8AC3E}">
        <p14:creationId xmlns:p14="http://schemas.microsoft.com/office/powerpoint/2010/main" val="216558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CEB5B-BF9A-2C41-9996-2AA8AF143C44}"/>
              </a:ext>
            </a:extLst>
          </p:cNvPr>
          <p:cNvSpPr>
            <a:spLocks noGrp="1"/>
          </p:cNvSpPr>
          <p:nvPr>
            <p:ph type="title"/>
          </p:nvPr>
        </p:nvSpPr>
        <p:spPr>
          <a:xfrm>
            <a:off x="635439" y="679077"/>
            <a:ext cx="14893371" cy="1613184"/>
          </a:xfrm>
        </p:spPr>
        <p:txBody>
          <a:bodyPr/>
          <a:lstStyle/>
          <a:p>
            <a:r>
              <a:rPr lang="en-US"/>
              <a:t>Core features of the Pathways model</a:t>
            </a:r>
          </a:p>
        </p:txBody>
      </p:sp>
      <p:sp>
        <p:nvSpPr>
          <p:cNvPr id="3" name="Content Placeholder 2">
            <a:extLst>
              <a:ext uri="{FF2B5EF4-FFF2-40B4-BE49-F238E27FC236}">
                <a16:creationId xmlns:a16="http://schemas.microsoft.com/office/drawing/2014/main" id="{78AB25E9-DEA4-974F-966D-A67F387870CC}"/>
              </a:ext>
            </a:extLst>
          </p:cNvPr>
          <p:cNvSpPr>
            <a:spLocks noGrp="1"/>
          </p:cNvSpPr>
          <p:nvPr>
            <p:ph idx="1"/>
          </p:nvPr>
        </p:nvSpPr>
        <p:spPr>
          <a:xfrm>
            <a:off x="1257300" y="2292262"/>
            <a:ext cx="15773400" cy="7847783"/>
          </a:xfrm>
        </p:spPr>
        <p:txBody>
          <a:bodyPr>
            <a:normAutofit/>
          </a:bodyPr>
          <a:lstStyle/>
          <a:p>
            <a:pPr>
              <a:spcAft>
                <a:spcPts val="2700"/>
              </a:spcAft>
            </a:pPr>
            <a:r>
              <a:rPr lang="en-US" sz="3600"/>
              <a:t>Community HUB manages partnerships, assigns referrals to CHWs from clinical providers and invoices payers</a:t>
            </a:r>
          </a:p>
          <a:p>
            <a:pPr>
              <a:spcAft>
                <a:spcPts val="2700"/>
              </a:spcAft>
            </a:pPr>
            <a:r>
              <a:rPr lang="en-US" sz="3600"/>
              <a:t>CHWs employed primarily by CBOs</a:t>
            </a:r>
          </a:p>
          <a:p>
            <a:pPr>
              <a:spcAft>
                <a:spcPts val="2700"/>
              </a:spcAft>
            </a:pPr>
            <a:r>
              <a:rPr lang="en-US" sz="3600"/>
              <a:t>CHWs assess family situation and risks, and negotiate action plan</a:t>
            </a:r>
          </a:p>
          <a:p>
            <a:pPr>
              <a:spcAft>
                <a:spcPts val="2700"/>
              </a:spcAft>
            </a:pPr>
            <a:r>
              <a:rPr lang="en-US" sz="3600"/>
              <a:t>Pathways are protocols used to resolve specific situations/needs</a:t>
            </a:r>
          </a:p>
          <a:p>
            <a:pPr>
              <a:spcAft>
                <a:spcPts val="2700"/>
              </a:spcAft>
            </a:pPr>
            <a:r>
              <a:rPr lang="en-US" sz="3600"/>
              <a:t>Progress on Pathways is used to invoice payers</a:t>
            </a:r>
          </a:p>
          <a:p>
            <a:pPr>
              <a:spcAft>
                <a:spcPts val="2700"/>
              </a:spcAft>
            </a:pPr>
            <a:r>
              <a:rPr lang="en-US" sz="3600"/>
              <a:t>Payers include Medicaid, housing authorities, school systems, food programs, United Way etc.</a:t>
            </a:r>
          </a:p>
        </p:txBody>
      </p:sp>
      <p:sp>
        <p:nvSpPr>
          <p:cNvPr id="4" name="Date Placeholder 3">
            <a:extLst>
              <a:ext uri="{FF2B5EF4-FFF2-40B4-BE49-F238E27FC236}">
                <a16:creationId xmlns:a16="http://schemas.microsoft.com/office/drawing/2014/main" id="{088A654C-FCCF-0F41-8FDC-FAF8C4966165}"/>
              </a:ext>
            </a:extLst>
          </p:cNvPr>
          <p:cNvSpPr>
            <a:spLocks noGrp="1"/>
          </p:cNvSpPr>
          <p:nvPr>
            <p:ph type="dt" sz="half" idx="10"/>
          </p:nvPr>
        </p:nvSpPr>
        <p:spPr/>
        <p:txBody>
          <a:bodyPr/>
          <a:lstStyle/>
          <a:p>
            <a:pPr defTabSz="685800">
              <a:defRPr/>
            </a:pPr>
            <a:r>
              <a:rPr lang="en-US">
                <a:solidFill>
                  <a:prstClr val="white">
                    <a:tint val="75000"/>
                    <a:alpha val="60000"/>
                  </a:prstClr>
                </a:solidFill>
                <a:latin typeface="Century Gothic" panose="020B0502020202020204"/>
                <a:cs typeface="Arial"/>
                <a:sym typeface="Arial"/>
              </a:rPr>
              <a:t>6/28/24</a:t>
            </a:r>
          </a:p>
        </p:txBody>
      </p:sp>
      <p:sp>
        <p:nvSpPr>
          <p:cNvPr id="5" name="Slide Number Placeholder 4">
            <a:extLst>
              <a:ext uri="{FF2B5EF4-FFF2-40B4-BE49-F238E27FC236}">
                <a16:creationId xmlns:a16="http://schemas.microsoft.com/office/drawing/2014/main" id="{CE7EC8FF-5144-A245-8DE6-6DD816A7DB17}"/>
              </a:ext>
            </a:extLst>
          </p:cNvPr>
          <p:cNvSpPr>
            <a:spLocks noGrp="1"/>
          </p:cNvSpPr>
          <p:nvPr>
            <p:ph type="sldNum" sz="quarter" idx="12"/>
          </p:nvPr>
        </p:nvSpPr>
        <p:spPr/>
        <p:txBody>
          <a:bodyPr/>
          <a:lstStyle/>
          <a:p>
            <a:pPr defTabSz="685800">
              <a:defRPr/>
            </a:pPr>
            <a:fld id="{0D757890-CE25-524B-9221-A0208B556C36}" type="slidenum">
              <a:rPr lang="en-US">
                <a:solidFill>
                  <a:prstClr val="white">
                    <a:tint val="75000"/>
                  </a:prstClr>
                </a:solidFill>
                <a:latin typeface="Century Gothic" panose="020B0502020202020204"/>
                <a:cs typeface="Arial"/>
                <a:sym typeface="Arial"/>
              </a:rPr>
              <a:pPr defTabSz="685800">
                <a:defRPr/>
              </a:pPr>
              <a:t>17</a:t>
            </a:fld>
            <a:endParaRPr lang="en-US">
              <a:solidFill>
                <a:prstClr val="white">
                  <a:tint val="75000"/>
                </a:prstClr>
              </a:solidFill>
              <a:latin typeface="Century Gothic" panose="020B0502020202020204"/>
              <a:cs typeface="Arial"/>
              <a:sym typeface="Arial"/>
            </a:endParaRPr>
          </a:p>
        </p:txBody>
      </p:sp>
    </p:spTree>
    <p:extLst>
      <p:ext uri="{BB962C8B-B14F-4D97-AF65-F5344CB8AC3E}">
        <p14:creationId xmlns:p14="http://schemas.microsoft.com/office/powerpoint/2010/main" val="175112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CE52E1-D4BF-8449-B589-037D8D705779}"/>
              </a:ext>
            </a:extLst>
          </p:cNvPr>
          <p:cNvPicPr>
            <a:picLocks noChangeAspect="1"/>
          </p:cNvPicPr>
          <p:nvPr/>
        </p:nvPicPr>
        <p:blipFill>
          <a:blip r:embed="rId3"/>
          <a:stretch>
            <a:fillRect/>
          </a:stretch>
        </p:blipFill>
        <p:spPr>
          <a:xfrm>
            <a:off x="-69980" y="0"/>
            <a:ext cx="18427959" cy="10287000"/>
          </a:xfrm>
          <a:prstGeom prst="rect">
            <a:avLst/>
          </a:prstGeom>
        </p:spPr>
      </p:pic>
      <p:sp>
        <p:nvSpPr>
          <p:cNvPr id="2" name="Date Placeholder 1">
            <a:extLst>
              <a:ext uri="{FF2B5EF4-FFF2-40B4-BE49-F238E27FC236}">
                <a16:creationId xmlns:a16="http://schemas.microsoft.com/office/drawing/2014/main" id="{D5B877BD-085D-AC41-A172-6E917659A123}"/>
              </a:ext>
            </a:extLst>
          </p:cNvPr>
          <p:cNvSpPr>
            <a:spLocks noGrp="1"/>
          </p:cNvSpPr>
          <p:nvPr>
            <p:ph type="dt" sz="half" idx="10"/>
          </p:nvPr>
        </p:nvSpPr>
        <p:spPr/>
        <p:txBody>
          <a:bodyPr/>
          <a:lstStyle/>
          <a:p>
            <a:pPr defTabSz="685800">
              <a:defRPr/>
            </a:pPr>
            <a:r>
              <a:rPr lang="en-US">
                <a:solidFill>
                  <a:prstClr val="white">
                    <a:tint val="75000"/>
                    <a:alpha val="60000"/>
                  </a:prstClr>
                </a:solidFill>
                <a:latin typeface="Century Gothic" panose="020B0502020202020204"/>
                <a:cs typeface="Arial"/>
                <a:sym typeface="Arial"/>
              </a:rPr>
              <a:t>6/28/24</a:t>
            </a:r>
          </a:p>
        </p:txBody>
      </p:sp>
      <p:sp>
        <p:nvSpPr>
          <p:cNvPr id="4" name="Slide Number Placeholder 3">
            <a:extLst>
              <a:ext uri="{FF2B5EF4-FFF2-40B4-BE49-F238E27FC236}">
                <a16:creationId xmlns:a16="http://schemas.microsoft.com/office/drawing/2014/main" id="{4D372061-D2F8-744F-AD1C-A899738965C5}"/>
              </a:ext>
            </a:extLst>
          </p:cNvPr>
          <p:cNvSpPr>
            <a:spLocks noGrp="1"/>
          </p:cNvSpPr>
          <p:nvPr>
            <p:ph type="sldNum" sz="quarter" idx="12"/>
          </p:nvPr>
        </p:nvSpPr>
        <p:spPr/>
        <p:txBody>
          <a:bodyPr/>
          <a:lstStyle/>
          <a:p>
            <a:pPr defTabSz="685800">
              <a:defRPr/>
            </a:pPr>
            <a:fld id="{0D757890-CE25-524B-9221-A0208B556C36}" type="slidenum">
              <a:rPr lang="en-US">
                <a:solidFill>
                  <a:prstClr val="white">
                    <a:tint val="75000"/>
                  </a:prstClr>
                </a:solidFill>
                <a:latin typeface="Century Gothic" panose="020B0502020202020204"/>
                <a:cs typeface="Arial"/>
                <a:sym typeface="Arial"/>
              </a:rPr>
              <a:pPr defTabSz="685800">
                <a:defRPr/>
              </a:pPr>
              <a:t>18</a:t>
            </a:fld>
            <a:endParaRPr lang="en-US">
              <a:solidFill>
                <a:prstClr val="white">
                  <a:tint val="75000"/>
                </a:prstClr>
              </a:solidFill>
              <a:latin typeface="Century Gothic" panose="020B0502020202020204"/>
              <a:cs typeface="Arial"/>
              <a:sym typeface="Arial"/>
            </a:endParaRPr>
          </a:p>
        </p:txBody>
      </p:sp>
    </p:spTree>
    <p:extLst>
      <p:ext uri="{BB962C8B-B14F-4D97-AF65-F5344CB8AC3E}">
        <p14:creationId xmlns:p14="http://schemas.microsoft.com/office/powerpoint/2010/main" val="671707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g100ffad267d_0_353"/>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r="-120"/>
          <a:stretch/>
        </p:blipFill>
        <p:spPr>
          <a:xfrm>
            <a:off x="-10" y="42861"/>
            <a:ext cx="18285620" cy="10282236"/>
          </a:xfrm>
          <a:prstGeom prst="rect">
            <a:avLst/>
          </a:prstGeom>
          <a:solidFill>
            <a:srgbClr val="F2F2F2"/>
          </a:solidFill>
          <a:ln>
            <a:noFill/>
          </a:ln>
        </p:spPr>
      </p:pic>
      <p:sp>
        <p:nvSpPr>
          <p:cNvPr id="414" name="Google Shape;414;g100ffad267d_0_353"/>
          <p:cNvSpPr/>
          <p:nvPr/>
        </p:nvSpPr>
        <p:spPr>
          <a:xfrm>
            <a:off x="0" y="-71438"/>
            <a:ext cx="18288000" cy="10375899"/>
          </a:xfrm>
          <a:prstGeom prst="rect">
            <a:avLst/>
          </a:prstGeom>
          <a:solidFill>
            <a:srgbClr val="181E20">
              <a:alpha val="86270"/>
            </a:srgbClr>
          </a:solidFill>
          <a:ln>
            <a:noFill/>
          </a:ln>
        </p:spPr>
        <p:txBody>
          <a:bodyPr spcFirstLastPara="1" wrap="square" lIns="137138" tIns="68550" rIns="137138" bIns="68550" anchor="ctr" anchorCtr="0">
            <a:noAutofit/>
          </a:bodyPr>
          <a:lstStyle/>
          <a:p>
            <a:pPr marL="428625" indent="-257175" algn="ctr" defTabSz="1371600">
              <a:buClr>
                <a:srgbClr val="000000"/>
              </a:buClr>
              <a:buSzPts val="1800"/>
            </a:pPr>
            <a:endParaRPr sz="2700" kern="0">
              <a:solidFill>
                <a:srgbClr val="3F3F3F"/>
              </a:solidFill>
              <a:latin typeface="Arial"/>
              <a:ea typeface="Arial"/>
              <a:cs typeface="Arial"/>
              <a:sym typeface="Arial"/>
            </a:endParaRPr>
          </a:p>
        </p:txBody>
      </p:sp>
      <p:sp>
        <p:nvSpPr>
          <p:cNvPr id="415" name="Google Shape;415;g100ffad267d_0_353"/>
          <p:cNvSpPr/>
          <p:nvPr/>
        </p:nvSpPr>
        <p:spPr>
          <a:xfrm flipH="1">
            <a:off x="2382" y="4763"/>
            <a:ext cx="5143500" cy="2247900"/>
          </a:xfrm>
          <a:custGeom>
            <a:avLst/>
            <a:gdLst/>
            <a:ahLst/>
            <a:cxnLst/>
            <a:rect l="l" t="t" r="r" b="b"/>
            <a:pathLst>
              <a:path w="2160" h="944" extrusionOk="0">
                <a:moveTo>
                  <a:pt x="2160" y="655"/>
                </a:moveTo>
                <a:lnTo>
                  <a:pt x="1649" y="944"/>
                </a:lnTo>
                <a:lnTo>
                  <a:pt x="0" y="0"/>
                </a:lnTo>
                <a:lnTo>
                  <a:pt x="2160" y="0"/>
                </a:lnTo>
                <a:lnTo>
                  <a:pt x="2160" y="655"/>
                </a:lnTo>
                <a:close/>
              </a:path>
            </a:pathLst>
          </a:custGeom>
          <a:gradFill>
            <a:gsLst>
              <a:gs pos="0">
                <a:srgbClr val="51C3CA">
                  <a:alpha val="44313"/>
                </a:srgbClr>
              </a:gs>
              <a:gs pos="100000">
                <a:schemeClr val="accent3"/>
              </a:gs>
            </a:gsLst>
            <a:lin ang="16799925" scaled="0"/>
          </a:gradFill>
          <a:ln>
            <a:noFill/>
          </a:ln>
        </p:spPr>
        <p:txBody>
          <a:bodyPr spcFirstLastPara="1" wrap="square" lIns="137138" tIns="68550" rIns="137138" bIns="68550" anchor="t" anchorCtr="0">
            <a:noAutofit/>
          </a:bodyPr>
          <a:lstStyle/>
          <a:p>
            <a:pPr defTabSz="1371600">
              <a:buClr>
                <a:srgbClr val="000000"/>
              </a:buClr>
              <a:buSzPts val="1800"/>
            </a:pPr>
            <a:endParaRPr sz="2700" kern="0">
              <a:solidFill>
                <a:srgbClr val="FFFFFF"/>
              </a:solidFill>
              <a:latin typeface="Arial"/>
              <a:ea typeface="Arial"/>
              <a:cs typeface="Arial"/>
              <a:sym typeface="Arial"/>
            </a:endParaRPr>
          </a:p>
        </p:txBody>
      </p:sp>
      <p:sp>
        <p:nvSpPr>
          <p:cNvPr id="416" name="Google Shape;416;g100ffad267d_0_353"/>
          <p:cNvSpPr/>
          <p:nvPr/>
        </p:nvSpPr>
        <p:spPr>
          <a:xfrm flipH="1">
            <a:off x="2382" y="4763"/>
            <a:ext cx="4060032" cy="2324100"/>
          </a:xfrm>
          <a:custGeom>
            <a:avLst/>
            <a:gdLst/>
            <a:ahLst/>
            <a:cxnLst/>
            <a:rect l="l" t="t" r="r" b="b"/>
            <a:pathLst>
              <a:path w="1705" h="976" extrusionOk="0">
                <a:moveTo>
                  <a:pt x="1705" y="299"/>
                </a:moveTo>
                <a:lnTo>
                  <a:pt x="1185" y="0"/>
                </a:lnTo>
                <a:lnTo>
                  <a:pt x="0" y="0"/>
                </a:lnTo>
                <a:lnTo>
                  <a:pt x="1705" y="976"/>
                </a:lnTo>
                <a:lnTo>
                  <a:pt x="1705" y="299"/>
                </a:lnTo>
                <a:close/>
              </a:path>
            </a:pathLst>
          </a:custGeom>
          <a:gradFill>
            <a:gsLst>
              <a:gs pos="0">
                <a:srgbClr val="51C3CA">
                  <a:alpha val="44313"/>
                </a:srgbClr>
              </a:gs>
              <a:gs pos="100000">
                <a:schemeClr val="accent3"/>
              </a:gs>
            </a:gsLst>
            <a:lin ang="16799925" scaled="0"/>
          </a:gradFill>
          <a:ln>
            <a:noFill/>
          </a:ln>
        </p:spPr>
        <p:txBody>
          <a:bodyPr spcFirstLastPara="1" wrap="square" lIns="137138" tIns="68550" rIns="137138" bIns="68550" anchor="t" anchorCtr="0">
            <a:noAutofit/>
          </a:bodyPr>
          <a:lstStyle/>
          <a:p>
            <a:pPr defTabSz="1371600">
              <a:buClr>
                <a:srgbClr val="000000"/>
              </a:buClr>
              <a:buSzPts val="1800"/>
            </a:pPr>
            <a:endParaRPr sz="2700" kern="0">
              <a:solidFill>
                <a:srgbClr val="FFFFFF"/>
              </a:solidFill>
              <a:latin typeface="Arial"/>
              <a:ea typeface="Arial"/>
              <a:cs typeface="Arial"/>
              <a:sym typeface="Arial"/>
            </a:endParaRPr>
          </a:p>
        </p:txBody>
      </p:sp>
      <p:sp>
        <p:nvSpPr>
          <p:cNvPr id="417" name="Google Shape;417;g100ffad267d_0_353"/>
          <p:cNvSpPr txBox="1">
            <a:spLocks noGrp="1"/>
          </p:cNvSpPr>
          <p:nvPr>
            <p:ph type="body" idx="1"/>
          </p:nvPr>
        </p:nvSpPr>
        <p:spPr>
          <a:xfrm>
            <a:off x="-2403" y="2752450"/>
            <a:ext cx="17248227" cy="3762650"/>
          </a:xfrm>
          <a:prstGeom prst="rect">
            <a:avLst/>
          </a:prstGeom>
          <a:noFill/>
          <a:ln>
            <a:noFill/>
          </a:ln>
        </p:spPr>
        <p:txBody>
          <a:bodyPr spcFirstLastPara="1" vert="horz" wrap="square" lIns="137138" tIns="68550" rIns="137138" bIns="68550" rtlCol="0" anchor="ctr" anchorCtr="0">
            <a:normAutofit/>
          </a:bodyPr>
          <a:lstStyle/>
          <a:p>
            <a:pPr marL="0" indent="0" algn="r">
              <a:spcBef>
                <a:spcPts val="0"/>
              </a:spcBef>
              <a:buClr>
                <a:srgbClr val="92D050"/>
              </a:buClr>
              <a:buSzPts val="5677"/>
            </a:pPr>
            <a:r>
              <a:rPr lang="en-US" sz="9000">
                <a:solidFill>
                  <a:srgbClr val="92D050"/>
                </a:solidFill>
                <a:latin typeface="Calibri"/>
                <a:ea typeface="Calibri"/>
                <a:cs typeface="Calibri"/>
                <a:sym typeface="Calibri"/>
              </a:rPr>
              <a:t>Thank you! - ¡Gracias! - </a:t>
            </a:r>
            <a:r>
              <a:rPr lang="en-US" sz="9000" err="1">
                <a:solidFill>
                  <a:srgbClr val="92D050"/>
                </a:solidFill>
                <a:latin typeface="Calibri"/>
                <a:ea typeface="Calibri"/>
                <a:cs typeface="Calibri"/>
                <a:sym typeface="Calibri"/>
              </a:rPr>
              <a:t>Obrigado</a:t>
            </a:r>
            <a:r>
              <a:rPr lang="en-US" sz="9000">
                <a:solidFill>
                  <a:srgbClr val="92D050"/>
                </a:solidFill>
                <a:latin typeface="Calibri"/>
                <a:ea typeface="Calibri"/>
                <a:cs typeface="Calibri"/>
                <a:sym typeface="Calibri"/>
              </a:rPr>
              <a:t>!</a:t>
            </a:r>
            <a:endParaRPr lang="en-US" sz="9000">
              <a:latin typeface="Calibri"/>
              <a:ea typeface="Calibri"/>
              <a:cs typeface="Calibri"/>
              <a:sym typeface="Calibri"/>
            </a:endParaRPr>
          </a:p>
        </p:txBody>
      </p:sp>
      <p:pic>
        <p:nvPicPr>
          <p:cNvPr id="7" name="Picture 6" descr="A picture containing person, outdoor, child, young&#10;&#10;Description automatically generated">
            <a:extLst>
              <a:ext uri="{FF2B5EF4-FFF2-40B4-BE49-F238E27FC236}">
                <a16:creationId xmlns:a16="http://schemas.microsoft.com/office/drawing/2014/main" id="{C9A4ED54-204B-FD0B-3A38-24844F4946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71117" y="6297701"/>
            <a:ext cx="11514492" cy="3958107"/>
          </a:xfrm>
          <a:prstGeom prst="rect">
            <a:avLst/>
          </a:prstGeom>
        </p:spPr>
      </p:pic>
    </p:spTree>
    <p:extLst>
      <p:ext uri="{BB962C8B-B14F-4D97-AF65-F5344CB8AC3E}">
        <p14:creationId xmlns:p14="http://schemas.microsoft.com/office/powerpoint/2010/main" val="369026284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9390"/>
        </a:solidFill>
        <a:effectLst/>
      </p:bgPr>
    </p:bg>
    <p:spTree>
      <p:nvGrpSpPr>
        <p:cNvPr id="1" name=""/>
        <p:cNvGrpSpPr/>
        <p:nvPr/>
      </p:nvGrpSpPr>
      <p:grpSpPr>
        <a:xfrm>
          <a:off x="0" y="0"/>
          <a:ext cx="0" cy="0"/>
          <a:chOff x="0" y="0"/>
          <a:chExt cx="0" cy="0"/>
        </a:xfrm>
      </p:grpSpPr>
      <p:sp>
        <p:nvSpPr>
          <p:cNvPr id="2" name="TextBox 2"/>
          <p:cNvSpPr txBox="1"/>
          <p:nvPr/>
        </p:nvSpPr>
        <p:spPr>
          <a:xfrm>
            <a:off x="0" y="577529"/>
            <a:ext cx="18288000" cy="725199"/>
          </a:xfrm>
          <a:prstGeom prst="rect">
            <a:avLst/>
          </a:prstGeom>
        </p:spPr>
        <p:txBody>
          <a:bodyPr wrap="square" lIns="0" tIns="0" rIns="0" bIns="0" rtlCol="0" anchor="t">
            <a:spAutoFit/>
          </a:bodyPr>
          <a:lstStyle/>
          <a:p>
            <a:pPr algn="ctr">
              <a:lnSpc>
                <a:spcPts val="5508"/>
              </a:lnSpc>
            </a:pPr>
            <a:r>
              <a:rPr lang="en-US" sz="5100" spc="-61">
                <a:solidFill>
                  <a:srgbClr val="FFFFFF"/>
                </a:solidFill>
                <a:latin typeface="Hind Medium"/>
              </a:rPr>
              <a:t>Business Models to Grow and Sustain CHW Programs</a:t>
            </a:r>
          </a:p>
        </p:txBody>
      </p:sp>
      <p:sp>
        <p:nvSpPr>
          <p:cNvPr id="3" name="TextBox 3"/>
          <p:cNvSpPr txBox="1"/>
          <p:nvPr/>
        </p:nvSpPr>
        <p:spPr>
          <a:xfrm>
            <a:off x="1181100" y="2104206"/>
            <a:ext cx="15925800" cy="2902718"/>
          </a:xfrm>
          <a:prstGeom prst="rect">
            <a:avLst/>
          </a:prstGeom>
        </p:spPr>
        <p:txBody>
          <a:bodyPr wrap="square" lIns="0" tIns="0" rIns="0" bIns="0" rtlCol="0" anchor="t">
            <a:spAutoFit/>
          </a:bodyPr>
          <a:lstStyle/>
          <a:p>
            <a:pPr algn="l">
              <a:lnSpc>
                <a:spcPts val="4536"/>
              </a:lnSpc>
            </a:pPr>
            <a:r>
              <a:rPr lang="en-US" sz="4200" spc="-50">
                <a:solidFill>
                  <a:srgbClr val="FFFFFF"/>
                </a:solidFill>
                <a:latin typeface="Hind Medium"/>
              </a:rPr>
              <a:t>Objectives:</a:t>
            </a:r>
          </a:p>
          <a:p>
            <a:pPr marL="742950" indent="-742950" algn="l">
              <a:lnSpc>
                <a:spcPts val="4536"/>
              </a:lnSpc>
              <a:buFont typeface="+mj-lt"/>
              <a:buAutoNum type="arabicPeriod"/>
            </a:pPr>
            <a:r>
              <a:rPr lang="en-US" sz="4200" spc="-50">
                <a:solidFill>
                  <a:srgbClr val="FFFFFF"/>
                </a:solidFill>
                <a:latin typeface="Hind Medium"/>
              </a:rPr>
              <a:t>Understand Various Funding sources</a:t>
            </a:r>
          </a:p>
          <a:p>
            <a:pPr marL="742950" indent="-742950" algn="l">
              <a:lnSpc>
                <a:spcPts val="4536"/>
              </a:lnSpc>
              <a:buFont typeface="+mj-lt"/>
              <a:buAutoNum type="arabicPeriod"/>
            </a:pPr>
            <a:r>
              <a:rPr lang="en-US" sz="4200" spc="-50">
                <a:solidFill>
                  <a:srgbClr val="FFFFFF"/>
                </a:solidFill>
                <a:latin typeface="Hind Medium"/>
              </a:rPr>
              <a:t>Explore Critical Factors such as Personnel Costs, Supervision and Operational Costs</a:t>
            </a:r>
          </a:p>
          <a:p>
            <a:pPr marL="742950" indent="-742950" algn="l">
              <a:lnSpc>
                <a:spcPts val="4536"/>
              </a:lnSpc>
              <a:buFont typeface="+mj-lt"/>
              <a:buAutoNum type="arabicPeriod"/>
            </a:pPr>
            <a:r>
              <a:rPr lang="en-US" sz="4200" spc="-50">
                <a:solidFill>
                  <a:srgbClr val="FFFFFF"/>
                </a:solidFill>
                <a:latin typeface="Hind Medium"/>
              </a:rPr>
              <a:t>Apply Practical Tools to Simplify the Budgeting Process</a:t>
            </a:r>
          </a:p>
        </p:txBody>
      </p:sp>
      <p:sp>
        <p:nvSpPr>
          <p:cNvPr id="4" name="Freeform 4"/>
          <p:cNvSpPr/>
          <p:nvPr/>
        </p:nvSpPr>
        <p:spPr>
          <a:xfrm>
            <a:off x="13968709" y="8853324"/>
            <a:ext cx="3493311" cy="859611"/>
          </a:xfrm>
          <a:custGeom>
            <a:avLst/>
            <a:gdLst/>
            <a:ahLst/>
            <a:cxnLst/>
            <a:rect l="l" t="t" r="r" b="b"/>
            <a:pathLst>
              <a:path w="3493311" h="859611">
                <a:moveTo>
                  <a:pt x="0" y="0"/>
                </a:moveTo>
                <a:lnTo>
                  <a:pt x="3493311" y="0"/>
                </a:lnTo>
                <a:lnTo>
                  <a:pt x="3493311" y="859611"/>
                </a:lnTo>
                <a:lnTo>
                  <a:pt x="0" y="859611"/>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75614-8403-5C6D-BA4C-371D42E8527D}"/>
              </a:ext>
            </a:extLst>
          </p:cNvPr>
          <p:cNvSpPr>
            <a:spLocks noGrp="1"/>
          </p:cNvSpPr>
          <p:nvPr>
            <p:ph type="title"/>
          </p:nvPr>
        </p:nvSpPr>
        <p:spPr>
          <a:xfrm>
            <a:off x="1028700" y="4149327"/>
            <a:ext cx="9372600" cy="4000374"/>
          </a:xfrm>
        </p:spPr>
        <p:txBody>
          <a:bodyPr>
            <a:normAutofit fontScale="90000"/>
          </a:bodyPr>
          <a:lstStyle/>
          <a:p>
            <a:r>
              <a:rPr lang="en-US"/>
              <a:t>Business Models to Grow and Sustain CHW Programs</a:t>
            </a:r>
            <a:br>
              <a:rPr lang="en-US"/>
            </a:br>
            <a:r>
              <a:rPr lang="en-US" sz="4800" i="1"/>
              <a:t>Expenses</a:t>
            </a:r>
            <a:br>
              <a:rPr lang="en-US" sz="4800"/>
            </a:br>
            <a:br>
              <a:rPr lang="en-US" sz="4800"/>
            </a:br>
            <a:br>
              <a:rPr lang="en-US" sz="4800"/>
            </a:br>
            <a:r>
              <a:rPr lang="en-US" sz="3600"/>
              <a:t>Alliance for CHW Employers</a:t>
            </a:r>
            <a:br>
              <a:rPr lang="en-US" sz="3600"/>
            </a:br>
            <a:r>
              <a:rPr lang="en-US" sz="3600"/>
              <a:t>Learning Session, June 28, 2024</a:t>
            </a:r>
            <a:br>
              <a:rPr lang="en-US" sz="3600"/>
            </a:br>
            <a:r>
              <a:rPr lang="en-US" sz="3600"/>
              <a:t>Sam Salganik, Executive Director</a:t>
            </a:r>
            <a:br>
              <a:rPr lang="en-US" sz="3600"/>
            </a:br>
            <a:r>
              <a:rPr lang="en-US" sz="3600"/>
              <a:t>Salganik@ripin.org</a:t>
            </a:r>
            <a:endParaRPr lang="en-US"/>
          </a:p>
        </p:txBody>
      </p:sp>
    </p:spTree>
    <p:extLst>
      <p:ext uri="{BB962C8B-B14F-4D97-AF65-F5344CB8AC3E}">
        <p14:creationId xmlns:p14="http://schemas.microsoft.com/office/powerpoint/2010/main" val="420908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8E4296C-5527-57A5-15B4-FBA83641C301}"/>
              </a:ext>
            </a:extLst>
          </p:cNvPr>
          <p:cNvSpPr>
            <a:spLocks noGrp="1"/>
          </p:cNvSpPr>
          <p:nvPr>
            <p:ph type="body" sz="quarter" idx="12"/>
          </p:nvPr>
        </p:nvSpPr>
        <p:spPr/>
        <p:txBody>
          <a:bodyPr/>
          <a:lstStyle/>
          <a:p>
            <a:r>
              <a:rPr lang="en-US"/>
              <a:t>What is RIPIN?</a:t>
            </a:r>
          </a:p>
        </p:txBody>
      </p:sp>
      <p:sp>
        <p:nvSpPr>
          <p:cNvPr id="4" name="Text Placeholder 3">
            <a:extLst>
              <a:ext uri="{FF2B5EF4-FFF2-40B4-BE49-F238E27FC236}">
                <a16:creationId xmlns:a16="http://schemas.microsoft.com/office/drawing/2014/main" id="{0CD4D183-89F1-7BE9-152B-1A5A64927CA6}"/>
              </a:ext>
            </a:extLst>
          </p:cNvPr>
          <p:cNvSpPr>
            <a:spLocks noGrp="1"/>
          </p:cNvSpPr>
          <p:nvPr>
            <p:ph type="body" sz="quarter" idx="10"/>
          </p:nvPr>
        </p:nvSpPr>
        <p:spPr/>
        <p:txBody>
          <a:bodyPr/>
          <a:lstStyle/>
          <a:p>
            <a:r>
              <a:rPr lang="en-US"/>
              <a:t>Peer-led</a:t>
            </a:r>
          </a:p>
          <a:p>
            <a:r>
              <a:rPr lang="en-US"/>
              <a:t>Special education, health care, and healthy aging</a:t>
            </a:r>
          </a:p>
          <a:p>
            <a:r>
              <a:rPr lang="en-US"/>
              <a:t>100 emerging or certified CHWs</a:t>
            </a:r>
          </a:p>
        </p:txBody>
      </p:sp>
      <p:pic>
        <p:nvPicPr>
          <p:cNvPr id="3" name="Picture 2" descr="A close up of a sign&#10;&#10;Description automatically generated">
            <a:extLst>
              <a:ext uri="{FF2B5EF4-FFF2-40B4-BE49-F238E27FC236}">
                <a16:creationId xmlns:a16="http://schemas.microsoft.com/office/drawing/2014/main" id="{450E7705-C34A-B78E-6FBA-4C320CFC4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6213" y="6870660"/>
            <a:ext cx="4761668" cy="1215390"/>
          </a:xfrm>
          <a:prstGeom prst="rect">
            <a:avLst/>
          </a:prstGeom>
        </p:spPr>
      </p:pic>
    </p:spTree>
    <p:extLst>
      <p:ext uri="{BB962C8B-B14F-4D97-AF65-F5344CB8AC3E}">
        <p14:creationId xmlns:p14="http://schemas.microsoft.com/office/powerpoint/2010/main" val="812969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DE5CE03-DCB2-699E-07AA-8CF8CDDB51E9}"/>
              </a:ext>
            </a:extLst>
          </p:cNvPr>
          <p:cNvGraphicFramePr/>
          <p:nvPr/>
        </p:nvGraphicFramePr>
        <p:xfrm>
          <a:off x="3048000" y="1079500"/>
          <a:ext cx="12192000" cy="812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2C74D2DE-AF1C-61C8-6354-E0158F487429}"/>
              </a:ext>
            </a:extLst>
          </p:cNvPr>
          <p:cNvSpPr/>
          <p:nvPr/>
        </p:nvSpPr>
        <p:spPr>
          <a:xfrm>
            <a:off x="3488925" y="5912528"/>
            <a:ext cx="3595455" cy="3475608"/>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Franklin Gothic Book"/>
            </a:endParaRPr>
          </a:p>
        </p:txBody>
      </p:sp>
    </p:spTree>
    <p:extLst>
      <p:ext uri="{BB962C8B-B14F-4D97-AF65-F5344CB8AC3E}">
        <p14:creationId xmlns:p14="http://schemas.microsoft.com/office/powerpoint/2010/main" val="72873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62939-E7C6-CF9C-D977-565E4EE76297}"/>
              </a:ext>
            </a:extLst>
          </p:cNvPr>
          <p:cNvSpPr>
            <a:spLocks noGrp="1"/>
          </p:cNvSpPr>
          <p:nvPr>
            <p:ph type="title"/>
          </p:nvPr>
        </p:nvSpPr>
        <p:spPr/>
        <p:txBody>
          <a:bodyPr/>
          <a:lstStyle/>
          <a:p>
            <a:r>
              <a:rPr lang="en-US"/>
              <a:t>Typical Expenses</a:t>
            </a:r>
          </a:p>
        </p:txBody>
      </p:sp>
      <p:sp>
        <p:nvSpPr>
          <p:cNvPr id="3" name="Content Placeholder 2">
            <a:extLst>
              <a:ext uri="{FF2B5EF4-FFF2-40B4-BE49-F238E27FC236}">
                <a16:creationId xmlns:a16="http://schemas.microsoft.com/office/drawing/2014/main" id="{893F9B07-2502-0E4B-F162-479A8998CEDB}"/>
              </a:ext>
            </a:extLst>
          </p:cNvPr>
          <p:cNvSpPr>
            <a:spLocks noGrp="1"/>
          </p:cNvSpPr>
          <p:nvPr>
            <p:ph idx="1"/>
          </p:nvPr>
        </p:nvSpPr>
        <p:spPr/>
        <p:txBody>
          <a:bodyPr/>
          <a:lstStyle/>
          <a:p>
            <a:pPr marL="0" indent="0">
              <a:buNone/>
            </a:pPr>
            <a:r>
              <a:rPr lang="en-US" u="sng"/>
              <a:t>Wages</a:t>
            </a:r>
            <a:r>
              <a:rPr lang="en-US"/>
              <a:t>: Salary</a:t>
            </a:r>
          </a:p>
          <a:p>
            <a:pPr marL="0" indent="0">
              <a:buNone/>
            </a:pPr>
            <a:r>
              <a:rPr lang="en-US" u="sng"/>
              <a:t>Benefits/Fringe</a:t>
            </a:r>
            <a:r>
              <a:rPr lang="en-US"/>
              <a:t>: Payroll taxes, health insurance, retirement, workers comp premiums, PTO, etc.</a:t>
            </a:r>
          </a:p>
          <a:p>
            <a:pPr marL="0" indent="0">
              <a:buNone/>
            </a:pPr>
            <a:r>
              <a:rPr lang="en-US" u="sng"/>
              <a:t>Supervision</a:t>
            </a:r>
            <a:r>
              <a:rPr lang="en-US"/>
              <a:t>: Salary and other expenses associated with program supervision staff</a:t>
            </a:r>
          </a:p>
          <a:p>
            <a:pPr marL="0" indent="0">
              <a:buNone/>
            </a:pPr>
            <a:r>
              <a:rPr lang="en-US" u="sng"/>
              <a:t>Other Direct Expenses</a:t>
            </a:r>
            <a:r>
              <a:rPr lang="en-US"/>
              <a:t>: Rent, equipment, software licenses, telephony, mileage, training, supplies, etc.</a:t>
            </a:r>
          </a:p>
          <a:p>
            <a:pPr marL="0" indent="0">
              <a:buNone/>
            </a:pPr>
            <a:r>
              <a:rPr lang="en-US" u="sng"/>
              <a:t>Indirect</a:t>
            </a:r>
            <a:r>
              <a:rPr lang="en-US"/>
              <a:t>: Cost of organizational HR, Finance, and other shared functions</a:t>
            </a:r>
          </a:p>
        </p:txBody>
      </p:sp>
    </p:spTree>
    <p:extLst>
      <p:ext uri="{BB962C8B-B14F-4D97-AF65-F5344CB8AC3E}">
        <p14:creationId xmlns:p14="http://schemas.microsoft.com/office/powerpoint/2010/main" val="313068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D6C4F-4BE1-D35A-6E93-46A2F03F1416}"/>
              </a:ext>
            </a:extLst>
          </p:cNvPr>
          <p:cNvSpPr>
            <a:spLocks noGrp="1"/>
          </p:cNvSpPr>
          <p:nvPr>
            <p:ph type="title"/>
          </p:nvPr>
        </p:nvSpPr>
        <p:spPr/>
        <p:txBody>
          <a:bodyPr/>
          <a:lstStyle/>
          <a:p>
            <a:r>
              <a:rPr lang="en-US"/>
              <a:t>RIPIN Example</a:t>
            </a:r>
          </a:p>
        </p:txBody>
      </p:sp>
      <p:graphicFrame>
        <p:nvGraphicFramePr>
          <p:cNvPr id="3" name="Table 2">
            <a:extLst>
              <a:ext uri="{FF2B5EF4-FFF2-40B4-BE49-F238E27FC236}">
                <a16:creationId xmlns:a16="http://schemas.microsoft.com/office/drawing/2014/main" id="{F54149E4-CFBA-F935-C4A7-F1666A8EA4B3}"/>
              </a:ext>
            </a:extLst>
          </p:cNvPr>
          <p:cNvGraphicFramePr>
            <a:graphicFrameLocks noGrp="1"/>
          </p:cNvGraphicFramePr>
          <p:nvPr/>
        </p:nvGraphicFramePr>
        <p:xfrm>
          <a:off x="1917578" y="2649985"/>
          <a:ext cx="13809216" cy="5810450"/>
        </p:xfrm>
        <a:graphic>
          <a:graphicData uri="http://schemas.openxmlformats.org/drawingml/2006/table">
            <a:tbl>
              <a:tblPr firstRow="1" firstCol="1" bandRow="1">
                <a:tableStyleId>{5C22544A-7EE6-4342-B048-85BDC9FD1C3A}</a:tableStyleId>
              </a:tblPr>
              <a:tblGrid>
                <a:gridCol w="2692719">
                  <a:extLst>
                    <a:ext uri="{9D8B030D-6E8A-4147-A177-3AD203B41FA5}">
                      <a16:colId xmlns:a16="http://schemas.microsoft.com/office/drawing/2014/main" val="1522781429"/>
                    </a:ext>
                  </a:extLst>
                </a:gridCol>
                <a:gridCol w="6813935">
                  <a:extLst>
                    <a:ext uri="{9D8B030D-6E8A-4147-A177-3AD203B41FA5}">
                      <a16:colId xmlns:a16="http://schemas.microsoft.com/office/drawing/2014/main" val="2825335488"/>
                    </a:ext>
                  </a:extLst>
                </a:gridCol>
                <a:gridCol w="2314166">
                  <a:extLst>
                    <a:ext uri="{9D8B030D-6E8A-4147-A177-3AD203B41FA5}">
                      <a16:colId xmlns:a16="http://schemas.microsoft.com/office/drawing/2014/main" val="2095701445"/>
                    </a:ext>
                  </a:extLst>
                </a:gridCol>
                <a:gridCol w="1988396">
                  <a:extLst>
                    <a:ext uri="{9D8B030D-6E8A-4147-A177-3AD203B41FA5}">
                      <a16:colId xmlns:a16="http://schemas.microsoft.com/office/drawing/2014/main" val="2015816249"/>
                    </a:ext>
                  </a:extLst>
                </a:gridCol>
              </a:tblGrid>
              <a:tr h="482210">
                <a:tc>
                  <a:txBody>
                    <a:bodyPr/>
                    <a:lstStyle/>
                    <a:p>
                      <a:pPr marL="0" marR="0">
                        <a:spcBef>
                          <a:spcPts val="0"/>
                        </a:spcBef>
                        <a:spcAft>
                          <a:spcPts val="0"/>
                        </a:spcAft>
                      </a:pPr>
                      <a:r>
                        <a:rPr lang="en-US" sz="2700">
                          <a:effectLst/>
                        </a:rPr>
                        <a:t>Expense Item</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700">
                          <a:effectLst/>
                        </a:rPr>
                        <a:t>Explanation</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700">
                          <a:effectLst/>
                        </a:rPr>
                        <a:t>Cost Factor</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700">
                          <a:effectLst/>
                        </a:rPr>
                        <a:t>Cost</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2025638185"/>
                  </a:ext>
                </a:extLst>
              </a:tr>
              <a:tr h="793422">
                <a:tc>
                  <a:txBody>
                    <a:bodyPr/>
                    <a:lstStyle/>
                    <a:p>
                      <a:pPr marL="0" marR="0">
                        <a:spcBef>
                          <a:spcPts val="0"/>
                        </a:spcBef>
                        <a:spcAft>
                          <a:spcPts val="0"/>
                        </a:spcAft>
                      </a:pPr>
                      <a:r>
                        <a:rPr lang="en-US" sz="2700">
                          <a:effectLst/>
                        </a:rPr>
                        <a:t>Wages</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 </a:t>
                      </a:r>
                      <a:r>
                        <a:rPr lang="en-US" sz="2400" i="1">
                          <a:effectLst/>
                        </a:rPr>
                        <a:t>Assumption to make math easy</a:t>
                      </a:r>
                      <a:r>
                        <a:rPr lang="en-US" sz="2400">
                          <a:effectLst/>
                        </a:rPr>
                        <a:t>! </a:t>
                      </a:r>
                    </a:p>
                    <a:p>
                      <a:pPr marL="0" marR="0">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(Not necessarily reflective of RIPIN CHW pay!)</a:t>
                      </a:r>
                    </a:p>
                  </a:txBody>
                  <a:tcPr marL="102870" marR="102870" marT="0" marB="0"/>
                </a:tc>
                <a:tc>
                  <a:txBody>
                    <a:bodyPr/>
                    <a:lstStyle/>
                    <a:p>
                      <a:pPr marL="0" marR="0">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b="1">
                          <a:solidFill>
                            <a:schemeClr val="accent2"/>
                          </a:solidFill>
                          <a:effectLst/>
                        </a:rPr>
                        <a:t>$20/hour</a:t>
                      </a:r>
                      <a:endParaRPr lang="en-US" sz="2400" b="1">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1537355080"/>
                  </a:ext>
                </a:extLst>
              </a:tr>
              <a:tr h="964419">
                <a:tc>
                  <a:txBody>
                    <a:bodyPr/>
                    <a:lstStyle/>
                    <a:p>
                      <a:pPr marL="0" marR="0">
                        <a:spcBef>
                          <a:spcPts val="0"/>
                        </a:spcBef>
                        <a:spcAft>
                          <a:spcPts val="0"/>
                        </a:spcAft>
                      </a:pPr>
                      <a:r>
                        <a:rPr lang="en-US" sz="2700">
                          <a:effectLst/>
                        </a:rPr>
                        <a:t>Benefits / Fringe</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Employer payroll taxes, health insurance, retirement, workers comp, PTO, etc.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25% of wages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$5/hour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3322593636"/>
                  </a:ext>
                </a:extLst>
              </a:tr>
              <a:tr h="1190133">
                <a:tc>
                  <a:txBody>
                    <a:bodyPr/>
                    <a:lstStyle/>
                    <a:p>
                      <a:pPr marL="0" marR="0">
                        <a:spcBef>
                          <a:spcPts val="0"/>
                        </a:spcBef>
                        <a:spcAft>
                          <a:spcPts val="0"/>
                        </a:spcAft>
                      </a:pPr>
                      <a:r>
                        <a:rPr lang="en-US" sz="2700">
                          <a:effectLst/>
                        </a:rPr>
                        <a:t>Supervision</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Span of control of 5-7 CHWs per supervisor, 10-15 CHWs per manager, 30-40 CHWs per director.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25% of wages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$7/hour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1608327469"/>
                  </a:ext>
                </a:extLst>
              </a:tr>
              <a:tr h="793422">
                <a:tc>
                  <a:txBody>
                    <a:bodyPr/>
                    <a:lstStyle/>
                    <a:p>
                      <a:pPr marL="0" marR="0">
                        <a:spcBef>
                          <a:spcPts val="0"/>
                        </a:spcBef>
                        <a:spcAft>
                          <a:spcPts val="0"/>
                        </a:spcAft>
                      </a:pPr>
                      <a:r>
                        <a:rPr lang="en-US" sz="2700">
                          <a:effectLst/>
                        </a:rPr>
                        <a:t>Other Direct</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Rent, technology, equipment, licensing, mileage, training, supplies, etc.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25% of wages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$5/hour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3824998301"/>
                  </a:ext>
                </a:extLst>
              </a:tr>
              <a:tr h="793422">
                <a:tc>
                  <a:txBody>
                    <a:bodyPr/>
                    <a:lstStyle/>
                    <a:p>
                      <a:pPr marL="0" marR="0">
                        <a:spcBef>
                          <a:spcPts val="0"/>
                        </a:spcBef>
                        <a:spcAft>
                          <a:spcPts val="0"/>
                        </a:spcAft>
                      </a:pPr>
                      <a:r>
                        <a:rPr lang="en-US" sz="2700">
                          <a:effectLst/>
                        </a:rPr>
                        <a:t>Indirect</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At RIPIN, this covers only HR, finance, and front-desk reception.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15% of total direct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$5.55/hour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2965582688"/>
                  </a:ext>
                </a:extLst>
              </a:tr>
              <a:tr h="793422">
                <a:tc>
                  <a:txBody>
                    <a:bodyPr/>
                    <a:lstStyle/>
                    <a:p>
                      <a:pPr marL="0" marR="0">
                        <a:spcBef>
                          <a:spcPts val="0"/>
                        </a:spcBef>
                        <a:spcAft>
                          <a:spcPts val="0"/>
                        </a:spcAft>
                      </a:pPr>
                      <a:r>
                        <a:rPr lang="en-US" sz="2700" b="1">
                          <a:effectLst/>
                        </a:rPr>
                        <a:t>TOTAL</a:t>
                      </a:r>
                      <a:endParaRPr lang="en-US" sz="2700" b="1">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b="1">
                          <a:solidFill>
                            <a:schemeClr val="accent2"/>
                          </a:solidFill>
                          <a:effectLst/>
                        </a:rPr>
                        <a:t>$42.55/hour</a:t>
                      </a:r>
                      <a:endParaRPr lang="en-US" sz="2400" b="1">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3719428677"/>
                  </a:ext>
                </a:extLst>
              </a:tr>
            </a:tbl>
          </a:graphicData>
        </a:graphic>
      </p:graphicFrame>
    </p:spTree>
    <p:extLst>
      <p:ext uri="{BB962C8B-B14F-4D97-AF65-F5344CB8AC3E}">
        <p14:creationId xmlns:p14="http://schemas.microsoft.com/office/powerpoint/2010/main" val="760196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32132-6271-7B65-8099-71716CC6A94B}"/>
              </a:ext>
            </a:extLst>
          </p:cNvPr>
          <p:cNvSpPr>
            <a:spLocks noGrp="1"/>
          </p:cNvSpPr>
          <p:nvPr>
            <p:ph type="title"/>
          </p:nvPr>
        </p:nvSpPr>
        <p:spPr/>
        <p:txBody>
          <a:bodyPr/>
          <a:lstStyle/>
          <a:p>
            <a:r>
              <a:rPr lang="en-US"/>
              <a:t>Deep Dive - Supervision</a:t>
            </a:r>
          </a:p>
        </p:txBody>
      </p:sp>
      <p:graphicFrame>
        <p:nvGraphicFramePr>
          <p:cNvPr id="3" name="Diagram 2">
            <a:extLst>
              <a:ext uri="{FF2B5EF4-FFF2-40B4-BE49-F238E27FC236}">
                <a16:creationId xmlns:a16="http://schemas.microsoft.com/office/drawing/2014/main" id="{C1D6CFCF-DA9F-F6B1-8C17-250F5D47B32E}"/>
              </a:ext>
            </a:extLst>
          </p:cNvPr>
          <p:cNvGraphicFramePr/>
          <p:nvPr/>
        </p:nvGraphicFramePr>
        <p:xfrm>
          <a:off x="847061" y="1079500"/>
          <a:ext cx="12192000" cy="812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9D247710-117F-1C5A-E482-76BA6DC205EB}"/>
              </a:ext>
            </a:extLst>
          </p:cNvPr>
          <p:cNvSpPr txBox="1"/>
          <p:nvPr/>
        </p:nvSpPr>
        <p:spPr>
          <a:xfrm>
            <a:off x="13301330" y="2536033"/>
            <a:ext cx="4401881" cy="5078313"/>
          </a:xfrm>
          <a:prstGeom prst="rect">
            <a:avLst/>
          </a:prstGeom>
          <a:noFill/>
        </p:spPr>
        <p:txBody>
          <a:bodyPr wrap="square" rtlCol="0">
            <a:spAutoFit/>
          </a:bodyPr>
          <a:lstStyle/>
          <a:p>
            <a:pPr defTabSz="1371600"/>
            <a:endParaRPr lang="en-US" sz="3600">
              <a:solidFill>
                <a:srgbClr val="004C45"/>
              </a:solidFill>
              <a:latin typeface="Franklin Gothic Book"/>
            </a:endParaRPr>
          </a:p>
          <a:p>
            <a:pPr defTabSz="1371600"/>
            <a:r>
              <a:rPr lang="en-US" sz="3600">
                <a:solidFill>
                  <a:prstClr val="white"/>
                </a:solidFill>
                <a:latin typeface="Franklin Gothic Book"/>
              </a:rPr>
              <a:t>$85k</a:t>
            </a:r>
          </a:p>
          <a:p>
            <a:pPr defTabSz="1371600"/>
            <a:endParaRPr lang="en-US" sz="3600">
              <a:solidFill>
                <a:prstClr val="white"/>
              </a:solidFill>
              <a:latin typeface="Franklin Gothic Book"/>
            </a:endParaRPr>
          </a:p>
          <a:p>
            <a:pPr defTabSz="1371600"/>
            <a:endParaRPr lang="en-US" sz="3600">
              <a:solidFill>
                <a:prstClr val="white"/>
              </a:solidFill>
              <a:latin typeface="Franklin Gothic Book"/>
            </a:endParaRPr>
          </a:p>
          <a:p>
            <a:pPr defTabSz="1371600"/>
            <a:r>
              <a:rPr lang="en-US" sz="3600">
                <a:solidFill>
                  <a:prstClr val="white"/>
                </a:solidFill>
                <a:latin typeface="Franklin Gothic Book"/>
              </a:rPr>
              <a:t>4 x $60k = $240k</a:t>
            </a:r>
          </a:p>
          <a:p>
            <a:pPr defTabSz="1371600"/>
            <a:endParaRPr lang="en-US" sz="3600">
              <a:solidFill>
                <a:prstClr val="white"/>
              </a:solidFill>
              <a:latin typeface="Franklin Gothic Book"/>
            </a:endParaRPr>
          </a:p>
          <a:p>
            <a:pPr defTabSz="1371600"/>
            <a:endParaRPr lang="en-US" sz="3600">
              <a:solidFill>
                <a:prstClr val="white"/>
              </a:solidFill>
              <a:latin typeface="Franklin Gothic Book"/>
            </a:endParaRPr>
          </a:p>
          <a:p>
            <a:pPr defTabSz="1371600"/>
            <a:endParaRPr lang="en-US" sz="3600">
              <a:solidFill>
                <a:prstClr val="white"/>
              </a:solidFill>
              <a:latin typeface="Franklin Gothic Book"/>
            </a:endParaRPr>
          </a:p>
          <a:p>
            <a:pPr defTabSz="1371600"/>
            <a:r>
              <a:rPr lang="en-US" sz="3600">
                <a:solidFill>
                  <a:prstClr val="white"/>
                </a:solidFill>
                <a:latin typeface="Franklin Gothic Book"/>
              </a:rPr>
              <a:t>24 x $40k = $960k</a:t>
            </a:r>
          </a:p>
        </p:txBody>
      </p:sp>
      <p:sp>
        <p:nvSpPr>
          <p:cNvPr id="6" name="TextBox 5">
            <a:extLst>
              <a:ext uri="{FF2B5EF4-FFF2-40B4-BE49-F238E27FC236}">
                <a16:creationId xmlns:a16="http://schemas.microsoft.com/office/drawing/2014/main" id="{995E5A87-9F28-B10E-B886-717C976FCBAE}"/>
              </a:ext>
            </a:extLst>
          </p:cNvPr>
          <p:cNvSpPr txBox="1"/>
          <p:nvPr/>
        </p:nvSpPr>
        <p:spPr>
          <a:xfrm>
            <a:off x="4178595" y="8173840"/>
            <a:ext cx="8500731" cy="646331"/>
          </a:xfrm>
          <a:prstGeom prst="rect">
            <a:avLst/>
          </a:prstGeom>
          <a:noFill/>
        </p:spPr>
        <p:txBody>
          <a:bodyPr wrap="square" rtlCol="0">
            <a:spAutoFit/>
          </a:bodyPr>
          <a:lstStyle/>
          <a:p>
            <a:pPr defTabSz="1371600"/>
            <a:r>
              <a:rPr lang="en-US" sz="3600">
                <a:solidFill>
                  <a:prstClr val="white"/>
                </a:solidFill>
                <a:latin typeface="Franklin Gothic Book"/>
              </a:rPr>
              <a:t>$325k / $960k = </a:t>
            </a:r>
            <a:r>
              <a:rPr lang="en-US" sz="3600" b="1">
                <a:solidFill>
                  <a:prstClr val="white"/>
                </a:solidFill>
                <a:latin typeface="Franklin Gothic Book"/>
              </a:rPr>
              <a:t>34% cost of supervision</a:t>
            </a:r>
          </a:p>
        </p:txBody>
      </p:sp>
      <p:sp>
        <p:nvSpPr>
          <p:cNvPr id="7" name="TextBox 6">
            <a:extLst>
              <a:ext uri="{FF2B5EF4-FFF2-40B4-BE49-F238E27FC236}">
                <a16:creationId xmlns:a16="http://schemas.microsoft.com/office/drawing/2014/main" id="{B4AD1129-AE8B-46DA-088E-19C97570FE15}"/>
              </a:ext>
            </a:extLst>
          </p:cNvPr>
          <p:cNvSpPr txBox="1"/>
          <p:nvPr/>
        </p:nvSpPr>
        <p:spPr>
          <a:xfrm>
            <a:off x="3508745" y="9394942"/>
            <a:ext cx="11610753" cy="461665"/>
          </a:xfrm>
          <a:prstGeom prst="rect">
            <a:avLst/>
          </a:prstGeom>
          <a:noFill/>
        </p:spPr>
        <p:txBody>
          <a:bodyPr wrap="square" rtlCol="0">
            <a:spAutoFit/>
          </a:bodyPr>
          <a:lstStyle/>
          <a:p>
            <a:pPr defTabSz="1371600"/>
            <a:r>
              <a:rPr lang="en-US" sz="2400">
                <a:solidFill>
                  <a:prstClr val="white"/>
                </a:solidFill>
                <a:latin typeface="Franklin Gothic Book"/>
              </a:rPr>
              <a:t>Wages in these examples are hypothetical and do not represent RIPIN pay scales.</a:t>
            </a:r>
          </a:p>
        </p:txBody>
      </p:sp>
    </p:spTree>
    <p:extLst>
      <p:ext uri="{BB962C8B-B14F-4D97-AF65-F5344CB8AC3E}">
        <p14:creationId xmlns:p14="http://schemas.microsoft.com/office/powerpoint/2010/main" val="122313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32132-6271-7B65-8099-71716CC6A94B}"/>
              </a:ext>
            </a:extLst>
          </p:cNvPr>
          <p:cNvSpPr>
            <a:spLocks noGrp="1"/>
          </p:cNvSpPr>
          <p:nvPr>
            <p:ph type="title"/>
          </p:nvPr>
        </p:nvSpPr>
        <p:spPr/>
        <p:txBody>
          <a:bodyPr/>
          <a:lstStyle/>
          <a:p>
            <a:r>
              <a:rPr lang="en-US"/>
              <a:t>Deep Dive - Supervision</a:t>
            </a:r>
          </a:p>
        </p:txBody>
      </p:sp>
      <p:graphicFrame>
        <p:nvGraphicFramePr>
          <p:cNvPr id="3" name="Diagram 2">
            <a:extLst>
              <a:ext uri="{FF2B5EF4-FFF2-40B4-BE49-F238E27FC236}">
                <a16:creationId xmlns:a16="http://schemas.microsoft.com/office/drawing/2014/main" id="{C1D6CFCF-DA9F-F6B1-8C17-250F5D47B32E}"/>
              </a:ext>
            </a:extLst>
          </p:cNvPr>
          <p:cNvGraphicFramePr/>
          <p:nvPr/>
        </p:nvGraphicFramePr>
        <p:xfrm>
          <a:off x="847061" y="1079500"/>
          <a:ext cx="12192000" cy="812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9D247710-117F-1C5A-E482-76BA6DC205EB}"/>
              </a:ext>
            </a:extLst>
          </p:cNvPr>
          <p:cNvSpPr txBox="1"/>
          <p:nvPr/>
        </p:nvSpPr>
        <p:spPr>
          <a:xfrm>
            <a:off x="13301330" y="2536033"/>
            <a:ext cx="4720857" cy="3970318"/>
          </a:xfrm>
          <a:prstGeom prst="rect">
            <a:avLst/>
          </a:prstGeom>
          <a:noFill/>
        </p:spPr>
        <p:txBody>
          <a:bodyPr wrap="square" rtlCol="0">
            <a:spAutoFit/>
          </a:bodyPr>
          <a:lstStyle/>
          <a:p>
            <a:pPr defTabSz="1371600"/>
            <a:endParaRPr lang="en-US" sz="3600">
              <a:solidFill>
                <a:srgbClr val="004C45"/>
              </a:solidFill>
              <a:latin typeface="Franklin Gothic Book"/>
            </a:endParaRPr>
          </a:p>
          <a:p>
            <a:pPr defTabSz="1371600"/>
            <a:endParaRPr lang="en-US" sz="3600">
              <a:solidFill>
                <a:prstClr val="white"/>
              </a:solidFill>
              <a:latin typeface="Franklin Gothic Book"/>
            </a:endParaRPr>
          </a:p>
          <a:p>
            <a:pPr defTabSz="1371600"/>
            <a:r>
              <a:rPr lang="en-US" sz="3600">
                <a:solidFill>
                  <a:prstClr val="white"/>
                </a:solidFill>
                <a:latin typeface="Franklin Gothic Book"/>
              </a:rPr>
              <a:t>$85k</a:t>
            </a:r>
          </a:p>
          <a:p>
            <a:pPr defTabSz="1371600"/>
            <a:endParaRPr lang="en-US" sz="3600">
              <a:solidFill>
                <a:prstClr val="white"/>
              </a:solidFill>
              <a:latin typeface="Franklin Gothic Book"/>
            </a:endParaRPr>
          </a:p>
          <a:p>
            <a:pPr defTabSz="1371600"/>
            <a:r>
              <a:rPr lang="en-US" sz="3600">
                <a:solidFill>
                  <a:prstClr val="white"/>
                </a:solidFill>
                <a:latin typeface="Franklin Gothic Book"/>
              </a:rPr>
              <a:t>6 x $60k = $360k</a:t>
            </a:r>
          </a:p>
          <a:p>
            <a:pPr defTabSz="1371600"/>
            <a:endParaRPr lang="en-US" sz="3600">
              <a:solidFill>
                <a:prstClr val="white"/>
              </a:solidFill>
              <a:latin typeface="Franklin Gothic Book"/>
            </a:endParaRPr>
          </a:p>
          <a:p>
            <a:pPr defTabSz="1371600"/>
            <a:r>
              <a:rPr lang="en-US" sz="3600">
                <a:solidFill>
                  <a:prstClr val="white"/>
                </a:solidFill>
                <a:latin typeface="Franklin Gothic Book"/>
              </a:rPr>
              <a:t>72 x $40k = $2,880k</a:t>
            </a:r>
          </a:p>
        </p:txBody>
      </p:sp>
      <p:sp>
        <p:nvSpPr>
          <p:cNvPr id="6" name="TextBox 5">
            <a:extLst>
              <a:ext uri="{FF2B5EF4-FFF2-40B4-BE49-F238E27FC236}">
                <a16:creationId xmlns:a16="http://schemas.microsoft.com/office/drawing/2014/main" id="{995E5A87-9F28-B10E-B886-717C976FCBAE}"/>
              </a:ext>
            </a:extLst>
          </p:cNvPr>
          <p:cNvSpPr txBox="1"/>
          <p:nvPr/>
        </p:nvSpPr>
        <p:spPr>
          <a:xfrm>
            <a:off x="4178594" y="8173840"/>
            <a:ext cx="9122735" cy="646331"/>
          </a:xfrm>
          <a:prstGeom prst="rect">
            <a:avLst/>
          </a:prstGeom>
          <a:noFill/>
        </p:spPr>
        <p:txBody>
          <a:bodyPr wrap="square" rtlCol="0">
            <a:spAutoFit/>
          </a:bodyPr>
          <a:lstStyle/>
          <a:p>
            <a:pPr defTabSz="1371600"/>
            <a:r>
              <a:rPr lang="en-US" sz="3600">
                <a:solidFill>
                  <a:prstClr val="white"/>
                </a:solidFill>
                <a:latin typeface="Franklin Gothic Book"/>
              </a:rPr>
              <a:t>$445k / $2,880k = </a:t>
            </a:r>
            <a:r>
              <a:rPr lang="en-US" sz="3600" b="1">
                <a:solidFill>
                  <a:prstClr val="white"/>
                </a:solidFill>
                <a:latin typeface="Franklin Gothic Book"/>
              </a:rPr>
              <a:t>15% cost of supervision</a:t>
            </a:r>
          </a:p>
        </p:txBody>
      </p:sp>
      <p:sp>
        <p:nvSpPr>
          <p:cNvPr id="4" name="TextBox 3">
            <a:extLst>
              <a:ext uri="{FF2B5EF4-FFF2-40B4-BE49-F238E27FC236}">
                <a16:creationId xmlns:a16="http://schemas.microsoft.com/office/drawing/2014/main" id="{D5CB8DF3-1F11-16A0-0EB5-F4F7900A4AD1}"/>
              </a:ext>
            </a:extLst>
          </p:cNvPr>
          <p:cNvSpPr txBox="1"/>
          <p:nvPr/>
        </p:nvSpPr>
        <p:spPr>
          <a:xfrm>
            <a:off x="3508745" y="9394942"/>
            <a:ext cx="11610753" cy="461665"/>
          </a:xfrm>
          <a:prstGeom prst="rect">
            <a:avLst/>
          </a:prstGeom>
          <a:noFill/>
        </p:spPr>
        <p:txBody>
          <a:bodyPr wrap="square" rtlCol="0">
            <a:spAutoFit/>
          </a:bodyPr>
          <a:lstStyle/>
          <a:p>
            <a:pPr defTabSz="1371600"/>
            <a:r>
              <a:rPr lang="en-US" sz="2400">
                <a:solidFill>
                  <a:prstClr val="white"/>
                </a:solidFill>
                <a:latin typeface="Franklin Gothic Book"/>
              </a:rPr>
              <a:t>Wages in these examples are hypothetical and do not represent RIPIN pay scales.</a:t>
            </a:r>
          </a:p>
        </p:txBody>
      </p:sp>
    </p:spTree>
    <p:extLst>
      <p:ext uri="{BB962C8B-B14F-4D97-AF65-F5344CB8AC3E}">
        <p14:creationId xmlns:p14="http://schemas.microsoft.com/office/powerpoint/2010/main" val="232511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32132-6271-7B65-8099-71716CC6A94B}"/>
              </a:ext>
            </a:extLst>
          </p:cNvPr>
          <p:cNvSpPr>
            <a:spLocks noGrp="1"/>
          </p:cNvSpPr>
          <p:nvPr>
            <p:ph type="title"/>
          </p:nvPr>
        </p:nvSpPr>
        <p:spPr/>
        <p:txBody>
          <a:bodyPr/>
          <a:lstStyle/>
          <a:p>
            <a:r>
              <a:rPr lang="en-US"/>
              <a:t>Deep Dive - Supervision</a:t>
            </a:r>
          </a:p>
        </p:txBody>
      </p:sp>
      <p:graphicFrame>
        <p:nvGraphicFramePr>
          <p:cNvPr id="3" name="Diagram 2">
            <a:extLst>
              <a:ext uri="{FF2B5EF4-FFF2-40B4-BE49-F238E27FC236}">
                <a16:creationId xmlns:a16="http://schemas.microsoft.com/office/drawing/2014/main" id="{C1D6CFCF-DA9F-F6B1-8C17-250F5D47B32E}"/>
              </a:ext>
            </a:extLst>
          </p:cNvPr>
          <p:cNvGraphicFramePr/>
          <p:nvPr/>
        </p:nvGraphicFramePr>
        <p:xfrm>
          <a:off x="1197932" y="1985021"/>
          <a:ext cx="12192000" cy="812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7E506799-7F8A-D8C3-1706-732BF18EDCB3}"/>
              </a:ext>
            </a:extLst>
          </p:cNvPr>
          <p:cNvSpPr txBox="1"/>
          <p:nvPr/>
        </p:nvSpPr>
        <p:spPr>
          <a:xfrm>
            <a:off x="14003079" y="3431339"/>
            <a:ext cx="3891516" cy="2677656"/>
          </a:xfrm>
          <a:prstGeom prst="rect">
            <a:avLst/>
          </a:prstGeom>
          <a:noFill/>
        </p:spPr>
        <p:txBody>
          <a:bodyPr wrap="square" rtlCol="0">
            <a:spAutoFit/>
          </a:bodyPr>
          <a:lstStyle/>
          <a:p>
            <a:r>
              <a:rPr lang="en-US" sz="4200">
                <a:solidFill>
                  <a:schemeClr val="bg2"/>
                </a:solidFill>
              </a:rPr>
              <a:t>What is the cost of supervision for this new CHW?</a:t>
            </a:r>
          </a:p>
        </p:txBody>
      </p:sp>
      <p:sp>
        <p:nvSpPr>
          <p:cNvPr id="5" name="TextBox 4">
            <a:extLst>
              <a:ext uri="{FF2B5EF4-FFF2-40B4-BE49-F238E27FC236}">
                <a16:creationId xmlns:a16="http://schemas.microsoft.com/office/drawing/2014/main" id="{89BE275A-BB81-E189-519C-AF316D3059FF}"/>
              </a:ext>
            </a:extLst>
          </p:cNvPr>
          <p:cNvSpPr txBox="1"/>
          <p:nvPr/>
        </p:nvSpPr>
        <p:spPr>
          <a:xfrm>
            <a:off x="14003079" y="6817810"/>
            <a:ext cx="3891516" cy="2031325"/>
          </a:xfrm>
          <a:prstGeom prst="rect">
            <a:avLst/>
          </a:prstGeom>
          <a:noFill/>
        </p:spPr>
        <p:txBody>
          <a:bodyPr wrap="square" rtlCol="0">
            <a:spAutoFit/>
          </a:bodyPr>
          <a:lstStyle/>
          <a:p>
            <a:r>
              <a:rPr lang="en-US" sz="4200">
                <a:solidFill>
                  <a:schemeClr val="bg2"/>
                </a:solidFill>
              </a:rPr>
              <a:t>And what about the allocable cost of indirect?</a:t>
            </a:r>
          </a:p>
        </p:txBody>
      </p:sp>
    </p:spTree>
    <p:extLst>
      <p:ext uri="{BB962C8B-B14F-4D97-AF65-F5344CB8AC3E}">
        <p14:creationId xmlns:p14="http://schemas.microsoft.com/office/powerpoint/2010/main" val="198934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56B25-40E0-925F-DFC9-0D3CF67F4DA3}"/>
              </a:ext>
            </a:extLst>
          </p:cNvPr>
          <p:cNvSpPr>
            <a:spLocks noGrp="1"/>
          </p:cNvSpPr>
          <p:nvPr>
            <p:ph type="title"/>
          </p:nvPr>
        </p:nvSpPr>
        <p:spPr/>
        <p:txBody>
          <a:bodyPr/>
          <a:lstStyle/>
          <a:p>
            <a:r>
              <a:rPr lang="en-US"/>
              <a:t>Hidden Cost? – Unbillable Time</a:t>
            </a:r>
          </a:p>
        </p:txBody>
      </p:sp>
      <p:sp>
        <p:nvSpPr>
          <p:cNvPr id="3" name="Content Placeholder 2">
            <a:extLst>
              <a:ext uri="{FF2B5EF4-FFF2-40B4-BE49-F238E27FC236}">
                <a16:creationId xmlns:a16="http://schemas.microsoft.com/office/drawing/2014/main" id="{266E46D6-9192-778D-65AA-FFF1B997F027}"/>
              </a:ext>
            </a:extLst>
          </p:cNvPr>
          <p:cNvSpPr>
            <a:spLocks noGrp="1"/>
          </p:cNvSpPr>
          <p:nvPr>
            <p:ph sz="half" idx="1"/>
          </p:nvPr>
        </p:nvSpPr>
        <p:spPr/>
        <p:txBody>
          <a:bodyPr/>
          <a:lstStyle/>
          <a:p>
            <a:pPr marL="0" indent="0">
              <a:buNone/>
            </a:pPr>
            <a:r>
              <a:rPr lang="en-US" i="1" u="sng"/>
              <a:t>Billable Activity</a:t>
            </a:r>
            <a:endParaRPr lang="en-US"/>
          </a:p>
          <a:p>
            <a:r>
              <a:rPr lang="en-US" sz="3600"/>
              <a:t>Direct communication with clients</a:t>
            </a:r>
          </a:p>
          <a:p>
            <a:r>
              <a:rPr lang="en-US" sz="3600"/>
              <a:t>“Collateral” work on behalf of clients</a:t>
            </a:r>
          </a:p>
          <a:p>
            <a:pPr lvl="1"/>
            <a:r>
              <a:rPr lang="en-US" sz="3000"/>
              <a:t>Services “on behalf of an individual beneficiary . . . not delivered in that beneficiary’s presence”</a:t>
            </a:r>
          </a:p>
          <a:p>
            <a:pPr lvl="1"/>
            <a:r>
              <a:rPr lang="en-US" sz="3000"/>
              <a:t>E.g. calling providers, calling shelters, doing research, etc.</a:t>
            </a:r>
          </a:p>
          <a:p>
            <a:endParaRPr lang="en-US" sz="3600"/>
          </a:p>
        </p:txBody>
      </p:sp>
      <p:sp>
        <p:nvSpPr>
          <p:cNvPr id="4" name="Content Placeholder 3">
            <a:extLst>
              <a:ext uri="{FF2B5EF4-FFF2-40B4-BE49-F238E27FC236}">
                <a16:creationId xmlns:a16="http://schemas.microsoft.com/office/drawing/2014/main" id="{85192930-541C-08DB-93E0-081947D27D78}"/>
              </a:ext>
            </a:extLst>
          </p:cNvPr>
          <p:cNvSpPr>
            <a:spLocks noGrp="1"/>
          </p:cNvSpPr>
          <p:nvPr>
            <p:ph sz="half" idx="2"/>
          </p:nvPr>
        </p:nvSpPr>
        <p:spPr/>
        <p:txBody>
          <a:bodyPr/>
          <a:lstStyle/>
          <a:p>
            <a:pPr marL="0" indent="0">
              <a:buNone/>
            </a:pPr>
            <a:r>
              <a:rPr lang="en-US" i="1" u="sng"/>
              <a:t>Non-Billable Activity</a:t>
            </a:r>
          </a:p>
          <a:p>
            <a:r>
              <a:rPr lang="en-US" sz="3600"/>
              <a:t>Travel time</a:t>
            </a:r>
          </a:p>
          <a:p>
            <a:r>
              <a:rPr lang="en-US" sz="3600"/>
              <a:t>Outreach</a:t>
            </a:r>
          </a:p>
          <a:p>
            <a:r>
              <a:rPr lang="en-US" sz="3600"/>
              <a:t>Team meetings, supervision, networking, trainings, PD</a:t>
            </a:r>
          </a:p>
          <a:p>
            <a:r>
              <a:rPr lang="en-US" sz="3600"/>
              <a:t>Screening clients who do not engage or do not have billable coverage</a:t>
            </a:r>
          </a:p>
          <a:p>
            <a:r>
              <a:rPr lang="en-US" sz="3600"/>
              <a:t>Documentation</a:t>
            </a:r>
          </a:p>
          <a:p>
            <a:r>
              <a:rPr lang="en-US" sz="3600"/>
              <a:t>Holidays &amp; PTO</a:t>
            </a:r>
          </a:p>
        </p:txBody>
      </p:sp>
      <p:sp>
        <p:nvSpPr>
          <p:cNvPr id="5" name="TextBox 4">
            <a:extLst>
              <a:ext uri="{FF2B5EF4-FFF2-40B4-BE49-F238E27FC236}">
                <a16:creationId xmlns:a16="http://schemas.microsoft.com/office/drawing/2014/main" id="{C2A7E57D-BDCF-B3F1-DB3F-028BF9709A23}"/>
              </a:ext>
            </a:extLst>
          </p:cNvPr>
          <p:cNvSpPr txBox="1"/>
          <p:nvPr/>
        </p:nvSpPr>
        <p:spPr>
          <a:xfrm>
            <a:off x="2639532" y="9265445"/>
            <a:ext cx="15648468" cy="830997"/>
          </a:xfrm>
          <a:prstGeom prst="rect">
            <a:avLst/>
          </a:prstGeom>
          <a:noFill/>
        </p:spPr>
        <p:txBody>
          <a:bodyPr wrap="square" rtlCol="0">
            <a:spAutoFit/>
          </a:bodyPr>
          <a:lstStyle/>
          <a:p>
            <a:pPr defTabSz="1371600"/>
            <a:r>
              <a:rPr lang="en-US" sz="2700">
                <a:solidFill>
                  <a:srgbClr val="C54F3D"/>
                </a:solidFill>
                <a:latin typeface="Franklin Gothic Book"/>
              </a:rPr>
              <a:t>Provider Manual and FAQs available at:</a:t>
            </a:r>
          </a:p>
          <a:p>
            <a:pPr defTabSz="1371600"/>
            <a:r>
              <a:rPr lang="en-US" sz="2100">
                <a:solidFill>
                  <a:srgbClr val="C54F3D"/>
                </a:solidFill>
                <a:latin typeface="Franklin Gothic Book"/>
              </a:rPr>
              <a:t>https://eohhs.ri.gov/providers-partners/provider-manuals-guidelines/medicaid-provider-manual/community-health-worker</a:t>
            </a:r>
          </a:p>
        </p:txBody>
      </p:sp>
      <p:sp>
        <p:nvSpPr>
          <p:cNvPr id="6" name="Star: 12 Points 5">
            <a:extLst>
              <a:ext uri="{FF2B5EF4-FFF2-40B4-BE49-F238E27FC236}">
                <a16:creationId xmlns:a16="http://schemas.microsoft.com/office/drawing/2014/main" id="{D68E9489-38FA-FF43-3644-B473D5A5220B}"/>
              </a:ext>
            </a:extLst>
          </p:cNvPr>
          <p:cNvSpPr/>
          <p:nvPr/>
        </p:nvSpPr>
        <p:spPr>
          <a:xfrm>
            <a:off x="13652205" y="79748"/>
            <a:ext cx="4513521" cy="4595813"/>
          </a:xfrm>
          <a:prstGeom prst="star12">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3000" b="1">
                <a:solidFill>
                  <a:srgbClr val="C54F3D"/>
                </a:solidFill>
                <a:latin typeface="Franklin Gothic Book"/>
              </a:rPr>
              <a:t>Nobody bills out 100% of their time!!</a:t>
            </a:r>
          </a:p>
        </p:txBody>
      </p:sp>
    </p:spTree>
    <p:extLst>
      <p:ext uri="{BB962C8B-B14F-4D97-AF65-F5344CB8AC3E}">
        <p14:creationId xmlns:p14="http://schemas.microsoft.com/office/powerpoint/2010/main" val="108839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p:bldP spid="5" grpId="0"/>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FF3BF-FDBA-001C-D0BF-9E174972BF05}"/>
              </a:ext>
            </a:extLst>
          </p:cNvPr>
          <p:cNvSpPr>
            <a:spLocks noGrp="1"/>
          </p:cNvSpPr>
          <p:nvPr>
            <p:ph type="title"/>
          </p:nvPr>
        </p:nvSpPr>
        <p:spPr/>
        <p:txBody>
          <a:bodyPr/>
          <a:lstStyle/>
          <a:p>
            <a:r>
              <a:rPr lang="en-US"/>
              <a:t>RIPIN Billable Time Example - Cedar</a:t>
            </a:r>
          </a:p>
        </p:txBody>
      </p:sp>
      <p:sp>
        <p:nvSpPr>
          <p:cNvPr id="3" name="Content Placeholder 2">
            <a:extLst>
              <a:ext uri="{FF2B5EF4-FFF2-40B4-BE49-F238E27FC236}">
                <a16:creationId xmlns:a16="http://schemas.microsoft.com/office/drawing/2014/main" id="{974EFC72-E90B-F596-AF6C-17BE00A5C674}"/>
              </a:ext>
            </a:extLst>
          </p:cNvPr>
          <p:cNvSpPr>
            <a:spLocks noGrp="1"/>
          </p:cNvSpPr>
          <p:nvPr>
            <p:ph idx="1"/>
          </p:nvPr>
        </p:nvSpPr>
        <p:spPr>
          <a:xfrm>
            <a:off x="1257301" y="2738438"/>
            <a:ext cx="7584860" cy="6527007"/>
          </a:xfrm>
        </p:spPr>
        <p:txBody>
          <a:bodyPr>
            <a:normAutofit/>
          </a:bodyPr>
          <a:lstStyle/>
          <a:p>
            <a:r>
              <a:rPr lang="en-US" sz="3000"/>
              <a:t>CHW-led program supporting Medicaid-enrolled children with disabilities.</a:t>
            </a:r>
          </a:p>
          <a:p>
            <a:r>
              <a:rPr lang="en-US" sz="3000"/>
              <a:t>Not billed through CHW benefit. But time-tracking is important component of billing.</a:t>
            </a:r>
          </a:p>
          <a:p>
            <a:r>
              <a:rPr lang="en-US" sz="3000"/>
              <a:t>Supervisory and support staff do lots of patient screening, outreach, billing data support, etc. Once CHWs are working with a child/family, they are already pre-screened and eligible.</a:t>
            </a:r>
          </a:p>
          <a:p>
            <a:r>
              <a:rPr lang="en-US" sz="3000"/>
              <a:t>Support mostly phone-based.</a:t>
            </a:r>
          </a:p>
          <a:p>
            <a:r>
              <a:rPr lang="en-US" sz="3000"/>
              <a:t>Six CHWs.</a:t>
            </a:r>
          </a:p>
        </p:txBody>
      </p:sp>
      <p:sp>
        <p:nvSpPr>
          <p:cNvPr id="4" name="TextBox 3">
            <a:extLst>
              <a:ext uri="{FF2B5EF4-FFF2-40B4-BE49-F238E27FC236}">
                <a16:creationId xmlns:a16="http://schemas.microsoft.com/office/drawing/2014/main" id="{567936B2-6502-B4FC-4199-12404C195A5B}"/>
              </a:ext>
            </a:extLst>
          </p:cNvPr>
          <p:cNvSpPr txBox="1"/>
          <p:nvPr/>
        </p:nvSpPr>
        <p:spPr>
          <a:xfrm>
            <a:off x="10350797" y="2585621"/>
            <a:ext cx="7416210" cy="6786473"/>
          </a:xfrm>
          <a:prstGeom prst="rect">
            <a:avLst/>
          </a:prstGeom>
          <a:noFill/>
        </p:spPr>
        <p:txBody>
          <a:bodyPr wrap="square" rtlCol="0">
            <a:spAutoFit/>
          </a:bodyPr>
          <a:lstStyle/>
          <a:p>
            <a:pPr defTabSz="1371600"/>
            <a:r>
              <a:rPr lang="en-US" sz="3600" b="1" u="sng">
                <a:solidFill>
                  <a:prstClr val="white"/>
                </a:solidFill>
                <a:latin typeface="Franklin Gothic Book"/>
              </a:rPr>
              <a:t>CHW </a:t>
            </a:r>
            <a:r>
              <a:rPr lang="en-US" sz="3600" b="1" u="sng" err="1">
                <a:solidFill>
                  <a:prstClr val="white"/>
                </a:solidFill>
                <a:latin typeface="Franklin Gothic Book"/>
              </a:rPr>
              <a:t>Billiable</a:t>
            </a:r>
            <a:r>
              <a:rPr lang="en-US" sz="3600" b="1" u="sng">
                <a:solidFill>
                  <a:prstClr val="white"/>
                </a:solidFill>
                <a:latin typeface="Franklin Gothic Book"/>
              </a:rPr>
              <a:t> Time / Total Paid Time </a:t>
            </a:r>
          </a:p>
          <a:p>
            <a:pPr defTabSz="1371600"/>
            <a:r>
              <a:rPr lang="en-US" sz="2100" i="1">
                <a:solidFill>
                  <a:prstClr val="white"/>
                </a:solidFill>
                <a:latin typeface="Franklin Gothic Book"/>
              </a:rPr>
              <a:t>13-Week Period (3/18/24-&gt;6/14/24)</a:t>
            </a:r>
          </a:p>
          <a:p>
            <a:pPr defTabSz="1371600"/>
            <a:endParaRPr lang="en-US" sz="3000" u="sng">
              <a:solidFill>
                <a:prstClr val="white"/>
              </a:solidFill>
              <a:latin typeface="Franklin Gothic Book"/>
            </a:endParaRPr>
          </a:p>
          <a:p>
            <a:pPr marL="514350" indent="-514350" defTabSz="1371600">
              <a:buFont typeface="Arial" panose="020B0604020202020204" pitchFamily="34" charset="0"/>
              <a:buChar char="•"/>
            </a:pPr>
            <a:r>
              <a:rPr lang="en-US" sz="3000">
                <a:solidFill>
                  <a:prstClr val="white"/>
                </a:solidFill>
                <a:latin typeface="Franklin Gothic Book"/>
              </a:rPr>
              <a:t>CHW 1 – 49% </a:t>
            </a:r>
          </a:p>
          <a:p>
            <a:pPr marL="514350" indent="-514350" defTabSz="1371600">
              <a:buFont typeface="Arial" panose="020B0604020202020204" pitchFamily="34" charset="0"/>
              <a:buChar char="•"/>
            </a:pPr>
            <a:r>
              <a:rPr lang="en-US" sz="3000">
                <a:solidFill>
                  <a:prstClr val="white"/>
                </a:solidFill>
                <a:latin typeface="Franklin Gothic Book"/>
              </a:rPr>
              <a:t>CHW 2 – 51% </a:t>
            </a:r>
          </a:p>
          <a:p>
            <a:pPr marL="514350" indent="-514350" defTabSz="1371600">
              <a:buFont typeface="Arial" panose="020B0604020202020204" pitchFamily="34" charset="0"/>
              <a:buChar char="•"/>
            </a:pPr>
            <a:r>
              <a:rPr lang="en-US" sz="3000">
                <a:solidFill>
                  <a:prstClr val="white"/>
                </a:solidFill>
                <a:latin typeface="Franklin Gothic Book"/>
              </a:rPr>
              <a:t>CHW 3 – 37%</a:t>
            </a:r>
          </a:p>
          <a:p>
            <a:pPr marL="514350" indent="-514350" defTabSz="1371600">
              <a:buFont typeface="Arial" panose="020B0604020202020204" pitchFamily="34" charset="0"/>
              <a:buChar char="•"/>
            </a:pPr>
            <a:r>
              <a:rPr lang="en-US" sz="3000">
                <a:solidFill>
                  <a:prstClr val="white"/>
                </a:solidFill>
                <a:latin typeface="Franklin Gothic Book"/>
              </a:rPr>
              <a:t>CHW 4 – 56%</a:t>
            </a:r>
          </a:p>
          <a:p>
            <a:pPr marL="514350" indent="-514350" defTabSz="1371600">
              <a:buFont typeface="Arial" panose="020B0604020202020204" pitchFamily="34" charset="0"/>
              <a:buChar char="•"/>
            </a:pPr>
            <a:r>
              <a:rPr lang="en-US" sz="3000">
                <a:solidFill>
                  <a:prstClr val="white"/>
                </a:solidFill>
                <a:latin typeface="Franklin Gothic Book"/>
              </a:rPr>
              <a:t>CHW 5 – 59%</a:t>
            </a:r>
          </a:p>
          <a:p>
            <a:pPr marL="514350" indent="-514350" defTabSz="1371600">
              <a:buFont typeface="Arial" panose="020B0604020202020204" pitchFamily="34" charset="0"/>
              <a:buChar char="•"/>
            </a:pPr>
            <a:r>
              <a:rPr lang="en-US" sz="3000">
                <a:solidFill>
                  <a:prstClr val="white"/>
                </a:solidFill>
                <a:latin typeface="Franklin Gothic Book"/>
              </a:rPr>
              <a:t>CHW 6 – 80%</a:t>
            </a:r>
          </a:p>
          <a:p>
            <a:pPr marL="514350" indent="-514350" defTabSz="1371600">
              <a:buFont typeface="Arial" panose="020B0604020202020204" pitchFamily="34" charset="0"/>
              <a:buChar char="•"/>
            </a:pPr>
            <a:endParaRPr lang="en-US" sz="1200">
              <a:solidFill>
                <a:prstClr val="white"/>
              </a:solidFill>
              <a:latin typeface="Franklin Gothic Book"/>
            </a:endParaRPr>
          </a:p>
          <a:p>
            <a:pPr marL="514350" indent="-514350" defTabSz="1371600">
              <a:buFont typeface="Arial" panose="020B0604020202020204" pitchFamily="34" charset="0"/>
              <a:buChar char="•"/>
            </a:pPr>
            <a:r>
              <a:rPr lang="en-US" sz="3000" b="1">
                <a:solidFill>
                  <a:srgbClr val="C54F3D"/>
                </a:solidFill>
                <a:latin typeface="Franklin Gothic Book"/>
              </a:rPr>
              <a:t>Average = 55%</a:t>
            </a:r>
          </a:p>
          <a:p>
            <a:pPr marL="514350" indent="-514350" defTabSz="1371600">
              <a:buFont typeface="Arial" panose="020B0604020202020204" pitchFamily="34" charset="0"/>
              <a:buChar char="•"/>
            </a:pPr>
            <a:endParaRPr lang="en-US" sz="3000">
              <a:solidFill>
                <a:prstClr val="white"/>
              </a:solidFill>
              <a:latin typeface="Franklin Gothic Book"/>
            </a:endParaRPr>
          </a:p>
          <a:p>
            <a:pPr marL="428625" indent="-428625" defTabSz="1371600">
              <a:buFont typeface="Arial" panose="020B0604020202020204" pitchFamily="34" charset="0"/>
              <a:buChar char="•"/>
            </a:pPr>
            <a:r>
              <a:rPr lang="en-US" sz="2400">
                <a:solidFill>
                  <a:prstClr val="white"/>
                </a:solidFill>
                <a:latin typeface="Franklin Gothic Book"/>
              </a:rPr>
              <a:t>None had unpaid leave over this period.</a:t>
            </a:r>
          </a:p>
          <a:p>
            <a:pPr marL="428625" indent="-428625" defTabSz="1371600">
              <a:buFont typeface="Arial" panose="020B0604020202020204" pitchFamily="34" charset="0"/>
              <a:buChar char="•"/>
            </a:pPr>
            <a:r>
              <a:rPr lang="en-US" sz="2400">
                <a:solidFill>
                  <a:prstClr val="white"/>
                </a:solidFill>
                <a:latin typeface="Franklin Gothic Book"/>
              </a:rPr>
              <a:t>CHWs took different amounts of PTO.</a:t>
            </a:r>
          </a:p>
          <a:p>
            <a:pPr marL="428625" indent="-428625" defTabSz="1371600">
              <a:buFont typeface="Arial" panose="020B0604020202020204" pitchFamily="34" charset="0"/>
              <a:buChar char="•"/>
            </a:pPr>
            <a:r>
              <a:rPr lang="en-US" sz="2400">
                <a:solidFill>
                  <a:prstClr val="white"/>
                </a:solidFill>
                <a:latin typeface="Franklin Gothic Book"/>
              </a:rPr>
              <a:t>We also get some billable time out of the leadership / support team in this program.</a:t>
            </a:r>
          </a:p>
        </p:txBody>
      </p:sp>
      <p:sp>
        <p:nvSpPr>
          <p:cNvPr id="5" name="Star: 12 Points 4">
            <a:extLst>
              <a:ext uri="{FF2B5EF4-FFF2-40B4-BE49-F238E27FC236}">
                <a16:creationId xmlns:a16="http://schemas.microsoft.com/office/drawing/2014/main" id="{854E2069-54ED-0780-D89C-82BE735BD6F1}"/>
              </a:ext>
            </a:extLst>
          </p:cNvPr>
          <p:cNvSpPr/>
          <p:nvPr/>
        </p:nvSpPr>
        <p:spPr>
          <a:xfrm>
            <a:off x="14003081" y="4156887"/>
            <a:ext cx="3763926" cy="2597919"/>
          </a:xfrm>
          <a:prstGeom prst="star12">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3600" b="1">
                <a:solidFill>
                  <a:srgbClr val="C54F3D"/>
                </a:solidFill>
                <a:latin typeface="Franklin Gothic Book"/>
              </a:rPr>
              <a:t>Culture!!</a:t>
            </a:r>
          </a:p>
        </p:txBody>
      </p:sp>
      <p:sp>
        <p:nvSpPr>
          <p:cNvPr id="6" name="TextBox 5">
            <a:extLst>
              <a:ext uri="{FF2B5EF4-FFF2-40B4-BE49-F238E27FC236}">
                <a16:creationId xmlns:a16="http://schemas.microsoft.com/office/drawing/2014/main" id="{66A57056-B79B-12F2-CB9D-B62DF6C9C7A7}"/>
              </a:ext>
            </a:extLst>
          </p:cNvPr>
          <p:cNvSpPr txBox="1"/>
          <p:nvPr/>
        </p:nvSpPr>
        <p:spPr>
          <a:xfrm>
            <a:off x="4246523" y="8295948"/>
            <a:ext cx="5199321" cy="923330"/>
          </a:xfrm>
          <a:prstGeom prst="rect">
            <a:avLst/>
          </a:prstGeom>
          <a:noFill/>
          <a:ln w="28575">
            <a:solidFill>
              <a:schemeClr val="accent2"/>
            </a:solidFill>
          </a:ln>
        </p:spPr>
        <p:txBody>
          <a:bodyPr wrap="square" rtlCol="0">
            <a:spAutoFit/>
          </a:bodyPr>
          <a:lstStyle/>
          <a:p>
            <a:pPr defTabSz="1371600"/>
            <a:r>
              <a:rPr lang="en-US" sz="2700">
                <a:solidFill>
                  <a:srgbClr val="C54F3D"/>
                </a:solidFill>
                <a:latin typeface="Franklin Gothic Book"/>
              </a:rPr>
              <a:t>How important is the program design to the billable time ratio? </a:t>
            </a:r>
          </a:p>
        </p:txBody>
      </p:sp>
    </p:spTree>
    <p:extLst>
      <p:ext uri="{BB962C8B-B14F-4D97-AF65-F5344CB8AC3E}">
        <p14:creationId xmlns:p14="http://schemas.microsoft.com/office/powerpoint/2010/main" val="222642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19390"/>
        </a:solidFill>
        <a:effectLst/>
      </p:bgPr>
    </p:bg>
    <p:spTree>
      <p:nvGrpSpPr>
        <p:cNvPr id="1" name=""/>
        <p:cNvGrpSpPr/>
        <p:nvPr/>
      </p:nvGrpSpPr>
      <p:grpSpPr>
        <a:xfrm>
          <a:off x="0" y="0"/>
          <a:ext cx="0" cy="0"/>
          <a:chOff x="0" y="0"/>
          <a:chExt cx="0" cy="0"/>
        </a:xfrm>
      </p:grpSpPr>
      <p:sp>
        <p:nvSpPr>
          <p:cNvPr id="2" name="Freeform 2" descr="A picture containing text, clipart  Description automatically generated"/>
          <p:cNvSpPr/>
          <p:nvPr/>
        </p:nvSpPr>
        <p:spPr>
          <a:xfrm>
            <a:off x="363473" y="9311798"/>
            <a:ext cx="1787655" cy="658370"/>
          </a:xfrm>
          <a:custGeom>
            <a:avLst/>
            <a:gdLst/>
            <a:ahLst/>
            <a:cxnLst/>
            <a:rect l="l" t="t" r="r" b="b"/>
            <a:pathLst>
              <a:path w="1787655" h="658370">
                <a:moveTo>
                  <a:pt x="0" y="0"/>
                </a:moveTo>
                <a:lnTo>
                  <a:pt x="1787655" y="0"/>
                </a:lnTo>
                <a:lnTo>
                  <a:pt x="1787655" y="658370"/>
                </a:lnTo>
                <a:lnTo>
                  <a:pt x="0" y="65837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3066781" y="8290518"/>
            <a:ext cx="4720067" cy="839397"/>
          </a:xfrm>
          <a:prstGeom prst="rect">
            <a:avLst/>
          </a:prstGeom>
        </p:spPr>
        <p:txBody>
          <a:bodyPr wrap="square" lIns="0" tIns="0" rIns="0" bIns="0" rtlCol="0" anchor="t">
            <a:spAutoFit/>
          </a:bodyPr>
          <a:lstStyle/>
          <a:p>
            <a:pPr algn="ctr">
              <a:lnSpc>
                <a:spcPts val="7200"/>
              </a:lnSpc>
            </a:pPr>
            <a:r>
              <a:rPr lang="en-US" sz="4800" spc="-48">
                <a:solidFill>
                  <a:srgbClr val="FFFFFF"/>
                </a:solidFill>
                <a:latin typeface="Zen Maru Gothic" panose="020B0604020202020204" charset="-128"/>
                <a:ea typeface="Zen Maru Gothic" panose="020B0604020202020204" charset="-128"/>
              </a:rPr>
              <a:t>Ben </a:t>
            </a:r>
            <a:r>
              <a:rPr lang="en-US" sz="4800" spc="-48" err="1">
                <a:solidFill>
                  <a:srgbClr val="FFFFFF"/>
                </a:solidFill>
                <a:latin typeface="Zen Maru Gothic" panose="020B0604020202020204" charset="-128"/>
                <a:ea typeface="Zen Maru Gothic" panose="020B0604020202020204" charset="-128"/>
              </a:rPr>
              <a:t>Tiensvold</a:t>
            </a:r>
            <a:endParaRPr lang="en-US" sz="4800" spc="-48">
              <a:solidFill>
                <a:srgbClr val="FFFFFF"/>
              </a:solidFill>
              <a:latin typeface="Zen Maru Gothic" panose="020B0604020202020204" charset="-128"/>
              <a:ea typeface="Zen Maru Gothic" panose="020B0604020202020204" charset="-128"/>
            </a:endParaRPr>
          </a:p>
        </p:txBody>
      </p:sp>
      <p:sp>
        <p:nvSpPr>
          <p:cNvPr id="4" name="TextBox 4"/>
          <p:cNvSpPr txBox="1"/>
          <p:nvPr/>
        </p:nvSpPr>
        <p:spPr>
          <a:xfrm>
            <a:off x="516562" y="8290517"/>
            <a:ext cx="4589526" cy="839397"/>
          </a:xfrm>
          <a:prstGeom prst="rect">
            <a:avLst/>
          </a:prstGeom>
        </p:spPr>
        <p:txBody>
          <a:bodyPr wrap="square" lIns="0" tIns="0" rIns="0" bIns="0" rtlCol="0" anchor="t">
            <a:spAutoFit/>
          </a:bodyPr>
          <a:lstStyle/>
          <a:p>
            <a:pPr algn="ctr">
              <a:lnSpc>
                <a:spcPts val="7200"/>
              </a:lnSpc>
            </a:pPr>
            <a:r>
              <a:rPr lang="en-US" sz="4800" spc="-48">
                <a:solidFill>
                  <a:srgbClr val="FFFFFF"/>
                </a:solidFill>
                <a:latin typeface="Zen Maru Gothic" panose="020B0604020202020204" charset="-128"/>
                <a:ea typeface="Zen Maru Gothic" panose="020B0604020202020204" charset="-128"/>
              </a:rPr>
              <a:t>Carl Rush</a:t>
            </a:r>
          </a:p>
        </p:txBody>
      </p:sp>
      <p:sp>
        <p:nvSpPr>
          <p:cNvPr id="5" name="TextBox 5"/>
          <p:cNvSpPr txBox="1"/>
          <p:nvPr/>
        </p:nvSpPr>
        <p:spPr>
          <a:xfrm>
            <a:off x="7600307" y="9311798"/>
            <a:ext cx="3751327" cy="856004"/>
          </a:xfrm>
          <a:prstGeom prst="rect">
            <a:avLst/>
          </a:prstGeom>
        </p:spPr>
        <p:txBody>
          <a:bodyPr wrap="square" lIns="0" tIns="0" rIns="0" bIns="0" rtlCol="0" anchor="t">
            <a:spAutoFit/>
          </a:bodyPr>
          <a:lstStyle/>
          <a:p>
            <a:pPr algn="l">
              <a:lnSpc>
                <a:spcPts val="6480"/>
              </a:lnSpc>
            </a:pPr>
            <a:r>
              <a:rPr lang="en-US" sz="6000" spc="-72">
                <a:solidFill>
                  <a:srgbClr val="FFFFFF"/>
                </a:solidFill>
                <a:latin typeface="Hind Medium" panose="02000000000000000000" pitchFamily="2" charset="0"/>
                <a:cs typeface="Hind Medium" panose="02000000000000000000" pitchFamily="2" charset="0"/>
              </a:rPr>
              <a:t>Presenters</a:t>
            </a:r>
          </a:p>
        </p:txBody>
      </p:sp>
      <p:pic>
        <p:nvPicPr>
          <p:cNvPr id="7" name="Picture 6">
            <a:extLst>
              <a:ext uri="{FF2B5EF4-FFF2-40B4-BE49-F238E27FC236}">
                <a16:creationId xmlns:a16="http://schemas.microsoft.com/office/drawing/2014/main" id="{DBFA46EA-8E5A-607D-529D-333D2D2F3D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256"/>
          <a:stretch/>
        </p:blipFill>
        <p:spPr>
          <a:xfrm rot="16200000">
            <a:off x="11150457" y="1536487"/>
            <a:ext cx="7950489" cy="5715000"/>
          </a:xfrm>
          <a:prstGeom prst="rect">
            <a:avLst/>
          </a:prstGeom>
        </p:spPr>
      </p:pic>
      <p:sp>
        <p:nvSpPr>
          <p:cNvPr id="8" name="TextBox 4">
            <a:extLst>
              <a:ext uri="{FF2B5EF4-FFF2-40B4-BE49-F238E27FC236}">
                <a16:creationId xmlns:a16="http://schemas.microsoft.com/office/drawing/2014/main" id="{38A7BA52-2381-4127-19A6-934B81D5465E}"/>
              </a:ext>
            </a:extLst>
          </p:cNvPr>
          <p:cNvSpPr txBox="1"/>
          <p:nvPr/>
        </p:nvSpPr>
        <p:spPr>
          <a:xfrm>
            <a:off x="6919584" y="8290517"/>
            <a:ext cx="4589526" cy="839397"/>
          </a:xfrm>
          <a:prstGeom prst="rect">
            <a:avLst/>
          </a:prstGeom>
        </p:spPr>
        <p:txBody>
          <a:bodyPr wrap="square" lIns="0" tIns="0" rIns="0" bIns="0" rtlCol="0" anchor="t">
            <a:spAutoFit/>
          </a:bodyPr>
          <a:lstStyle/>
          <a:p>
            <a:pPr algn="ctr">
              <a:lnSpc>
                <a:spcPts val="7200"/>
              </a:lnSpc>
            </a:pPr>
            <a:r>
              <a:rPr lang="en-US" sz="4800" spc="-48">
                <a:solidFill>
                  <a:srgbClr val="FFFFFF"/>
                </a:solidFill>
                <a:latin typeface="Zen Maru Gothic" panose="020B0604020202020204" charset="-128"/>
                <a:ea typeface="Zen Maru Gothic" panose="020B0604020202020204" charset="-128"/>
              </a:rPr>
              <a:t>Sam Salganik</a:t>
            </a:r>
          </a:p>
        </p:txBody>
      </p:sp>
      <p:pic>
        <p:nvPicPr>
          <p:cNvPr id="9" name="Picture 8" descr="A person smiling in front of a brick wall&#10;&#10;Description automatically generated">
            <a:extLst>
              <a:ext uri="{FF2B5EF4-FFF2-40B4-BE49-F238E27FC236}">
                <a16:creationId xmlns:a16="http://schemas.microsoft.com/office/drawing/2014/main" id="{DDA067F3-9531-62CD-D41A-6BF224B1CD99}"/>
              </a:ext>
            </a:extLst>
          </p:cNvPr>
          <p:cNvPicPr>
            <a:picLocks noChangeAspect="1"/>
          </p:cNvPicPr>
          <p:nvPr/>
        </p:nvPicPr>
        <p:blipFill rotWithShape="1">
          <a:blip r:embed="rId5">
            <a:extLst>
              <a:ext uri="{28A0092B-C50C-407E-A947-70E740481C1C}">
                <a14:useLocalDpi xmlns:a14="http://schemas.microsoft.com/office/drawing/2010/main" val="0"/>
              </a:ext>
            </a:extLst>
          </a:blip>
          <a:srcRect l="25091" t="11232" r="20087" b="12502"/>
          <a:stretch/>
        </p:blipFill>
        <p:spPr>
          <a:xfrm>
            <a:off x="6356847" y="418742"/>
            <a:ext cx="5715000" cy="7950490"/>
          </a:xfrm>
          <a:prstGeom prst="rect">
            <a:avLst/>
          </a:prstGeom>
        </p:spPr>
      </p:pic>
      <p:pic>
        <p:nvPicPr>
          <p:cNvPr id="6" name="Picture 5">
            <a:extLst>
              <a:ext uri="{FF2B5EF4-FFF2-40B4-BE49-F238E27FC236}">
                <a16:creationId xmlns:a16="http://schemas.microsoft.com/office/drawing/2014/main" id="{82D44F40-FAD8-4353-86A4-6703335EC6D4}"/>
              </a:ext>
            </a:extLst>
          </p:cNvPr>
          <p:cNvPicPr>
            <a:picLocks noChangeAspect="1"/>
          </p:cNvPicPr>
          <p:nvPr/>
        </p:nvPicPr>
        <p:blipFill>
          <a:blip r:embed="rId6"/>
          <a:stretch>
            <a:fillRect/>
          </a:stretch>
        </p:blipFill>
        <p:spPr>
          <a:xfrm>
            <a:off x="363473" y="418741"/>
            <a:ext cx="5656327" cy="795048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D6C4F-4BE1-D35A-6E93-46A2F03F1416}"/>
              </a:ext>
            </a:extLst>
          </p:cNvPr>
          <p:cNvSpPr>
            <a:spLocks noGrp="1"/>
          </p:cNvSpPr>
          <p:nvPr>
            <p:ph type="title"/>
          </p:nvPr>
        </p:nvSpPr>
        <p:spPr/>
        <p:txBody>
          <a:bodyPr/>
          <a:lstStyle/>
          <a:p>
            <a:r>
              <a:rPr lang="en-US"/>
              <a:t>Reminder</a:t>
            </a:r>
          </a:p>
        </p:txBody>
      </p:sp>
      <p:graphicFrame>
        <p:nvGraphicFramePr>
          <p:cNvPr id="3" name="Table 2">
            <a:extLst>
              <a:ext uri="{FF2B5EF4-FFF2-40B4-BE49-F238E27FC236}">
                <a16:creationId xmlns:a16="http://schemas.microsoft.com/office/drawing/2014/main" id="{F54149E4-CFBA-F935-C4A7-F1666A8EA4B3}"/>
              </a:ext>
            </a:extLst>
          </p:cNvPr>
          <p:cNvGraphicFramePr>
            <a:graphicFrameLocks noGrp="1"/>
          </p:cNvGraphicFramePr>
          <p:nvPr/>
        </p:nvGraphicFramePr>
        <p:xfrm>
          <a:off x="1917578" y="2362894"/>
          <a:ext cx="13809216" cy="5810450"/>
        </p:xfrm>
        <a:graphic>
          <a:graphicData uri="http://schemas.openxmlformats.org/drawingml/2006/table">
            <a:tbl>
              <a:tblPr firstRow="1" firstCol="1" bandRow="1">
                <a:tableStyleId>{5C22544A-7EE6-4342-B048-85BDC9FD1C3A}</a:tableStyleId>
              </a:tblPr>
              <a:tblGrid>
                <a:gridCol w="2692719">
                  <a:extLst>
                    <a:ext uri="{9D8B030D-6E8A-4147-A177-3AD203B41FA5}">
                      <a16:colId xmlns:a16="http://schemas.microsoft.com/office/drawing/2014/main" val="1522781429"/>
                    </a:ext>
                  </a:extLst>
                </a:gridCol>
                <a:gridCol w="6813935">
                  <a:extLst>
                    <a:ext uri="{9D8B030D-6E8A-4147-A177-3AD203B41FA5}">
                      <a16:colId xmlns:a16="http://schemas.microsoft.com/office/drawing/2014/main" val="2825335488"/>
                    </a:ext>
                  </a:extLst>
                </a:gridCol>
                <a:gridCol w="2314166">
                  <a:extLst>
                    <a:ext uri="{9D8B030D-6E8A-4147-A177-3AD203B41FA5}">
                      <a16:colId xmlns:a16="http://schemas.microsoft.com/office/drawing/2014/main" val="2095701445"/>
                    </a:ext>
                  </a:extLst>
                </a:gridCol>
                <a:gridCol w="1988396">
                  <a:extLst>
                    <a:ext uri="{9D8B030D-6E8A-4147-A177-3AD203B41FA5}">
                      <a16:colId xmlns:a16="http://schemas.microsoft.com/office/drawing/2014/main" val="2015816249"/>
                    </a:ext>
                  </a:extLst>
                </a:gridCol>
              </a:tblGrid>
              <a:tr h="482210">
                <a:tc>
                  <a:txBody>
                    <a:bodyPr/>
                    <a:lstStyle/>
                    <a:p>
                      <a:pPr marL="0" marR="0">
                        <a:spcBef>
                          <a:spcPts val="0"/>
                        </a:spcBef>
                        <a:spcAft>
                          <a:spcPts val="0"/>
                        </a:spcAft>
                      </a:pPr>
                      <a:r>
                        <a:rPr lang="en-US" sz="2700">
                          <a:effectLst/>
                        </a:rPr>
                        <a:t>Expense Item</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700">
                          <a:effectLst/>
                        </a:rPr>
                        <a:t>Explanation</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700">
                          <a:effectLst/>
                        </a:rPr>
                        <a:t>Cost Factor</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700">
                          <a:effectLst/>
                        </a:rPr>
                        <a:t>Cost</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2025638185"/>
                  </a:ext>
                </a:extLst>
              </a:tr>
              <a:tr h="793422">
                <a:tc>
                  <a:txBody>
                    <a:bodyPr/>
                    <a:lstStyle/>
                    <a:p>
                      <a:pPr marL="0" marR="0">
                        <a:spcBef>
                          <a:spcPts val="0"/>
                        </a:spcBef>
                        <a:spcAft>
                          <a:spcPts val="0"/>
                        </a:spcAft>
                      </a:pPr>
                      <a:r>
                        <a:rPr lang="en-US" sz="2700">
                          <a:effectLst/>
                        </a:rPr>
                        <a:t>Wages</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 </a:t>
                      </a:r>
                      <a:r>
                        <a:rPr lang="en-US" sz="2400" i="1">
                          <a:effectLst/>
                        </a:rPr>
                        <a:t>Assumption to make math easy</a:t>
                      </a:r>
                      <a:r>
                        <a:rPr lang="en-US" sz="2400">
                          <a:effectLst/>
                        </a:rPr>
                        <a:t>! </a:t>
                      </a:r>
                    </a:p>
                    <a:p>
                      <a:pPr marL="0" marR="0">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(Not necessarily reflective of RIPIN CHW pay!)</a:t>
                      </a:r>
                    </a:p>
                  </a:txBody>
                  <a:tcPr marL="102870" marR="102870" marT="0" marB="0"/>
                </a:tc>
                <a:tc>
                  <a:txBody>
                    <a:bodyPr/>
                    <a:lstStyle/>
                    <a:p>
                      <a:pPr marL="0" marR="0">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b="1">
                          <a:solidFill>
                            <a:schemeClr val="accent2"/>
                          </a:solidFill>
                          <a:effectLst/>
                        </a:rPr>
                        <a:t>$20/hour</a:t>
                      </a:r>
                      <a:endParaRPr lang="en-US" sz="2400" b="1">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1537355080"/>
                  </a:ext>
                </a:extLst>
              </a:tr>
              <a:tr h="964419">
                <a:tc>
                  <a:txBody>
                    <a:bodyPr/>
                    <a:lstStyle/>
                    <a:p>
                      <a:pPr marL="0" marR="0">
                        <a:spcBef>
                          <a:spcPts val="0"/>
                        </a:spcBef>
                        <a:spcAft>
                          <a:spcPts val="0"/>
                        </a:spcAft>
                      </a:pPr>
                      <a:r>
                        <a:rPr lang="en-US" sz="2700">
                          <a:effectLst/>
                        </a:rPr>
                        <a:t>Benefits / Fringe</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Employer payroll taxes, health insurance, retirement, workers comp, etc.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25% of wages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$5/hour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3322593636"/>
                  </a:ext>
                </a:extLst>
              </a:tr>
              <a:tr h="1190133">
                <a:tc>
                  <a:txBody>
                    <a:bodyPr/>
                    <a:lstStyle/>
                    <a:p>
                      <a:pPr marL="0" marR="0">
                        <a:spcBef>
                          <a:spcPts val="0"/>
                        </a:spcBef>
                        <a:spcAft>
                          <a:spcPts val="0"/>
                        </a:spcAft>
                      </a:pPr>
                      <a:r>
                        <a:rPr lang="en-US" sz="2700">
                          <a:effectLst/>
                        </a:rPr>
                        <a:t>Supervision</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Span of control of 5-7 CHWs per supervisor, 10-15 CHWs per manager, 30-40 CHWs per director.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25% of wages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$7/hour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1608327469"/>
                  </a:ext>
                </a:extLst>
              </a:tr>
              <a:tr h="793422">
                <a:tc>
                  <a:txBody>
                    <a:bodyPr/>
                    <a:lstStyle/>
                    <a:p>
                      <a:pPr marL="0" marR="0">
                        <a:spcBef>
                          <a:spcPts val="0"/>
                        </a:spcBef>
                        <a:spcAft>
                          <a:spcPts val="0"/>
                        </a:spcAft>
                      </a:pPr>
                      <a:r>
                        <a:rPr lang="en-US" sz="2700">
                          <a:effectLst/>
                        </a:rPr>
                        <a:t>Other Direct</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Rent, technology, equipment, licensing, mileage, training, supplies, etc.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25% of wages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$5/hour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3824998301"/>
                  </a:ext>
                </a:extLst>
              </a:tr>
              <a:tr h="793422">
                <a:tc>
                  <a:txBody>
                    <a:bodyPr/>
                    <a:lstStyle/>
                    <a:p>
                      <a:pPr marL="0" marR="0">
                        <a:spcBef>
                          <a:spcPts val="0"/>
                        </a:spcBef>
                        <a:spcAft>
                          <a:spcPts val="0"/>
                        </a:spcAft>
                      </a:pPr>
                      <a:r>
                        <a:rPr lang="en-US" sz="2700">
                          <a:effectLst/>
                        </a:rPr>
                        <a:t>Indirect</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At RIPIN, this covers only HR, finance, and front-desk reception.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15% of total direct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$5.55/hour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2965582688"/>
                  </a:ext>
                </a:extLst>
              </a:tr>
              <a:tr h="793422">
                <a:tc>
                  <a:txBody>
                    <a:bodyPr/>
                    <a:lstStyle/>
                    <a:p>
                      <a:pPr marL="0" marR="0">
                        <a:spcBef>
                          <a:spcPts val="0"/>
                        </a:spcBef>
                        <a:spcAft>
                          <a:spcPts val="0"/>
                        </a:spcAft>
                      </a:pPr>
                      <a:r>
                        <a:rPr lang="en-US" sz="2700" b="1">
                          <a:effectLst/>
                        </a:rPr>
                        <a:t>TOTAL</a:t>
                      </a:r>
                      <a:endParaRPr lang="en-US" sz="2700" b="1">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marL="0" marR="0">
                        <a:spcBef>
                          <a:spcPts val="0"/>
                        </a:spcBef>
                        <a:spcAft>
                          <a:spcPts val="0"/>
                        </a:spcAft>
                      </a:pPr>
                      <a:r>
                        <a:rPr lang="en-US" sz="2400" b="1">
                          <a:solidFill>
                            <a:schemeClr val="accent2"/>
                          </a:solidFill>
                          <a:effectLst/>
                        </a:rPr>
                        <a:t>$42.55/hour</a:t>
                      </a:r>
                      <a:endParaRPr lang="en-US" sz="2400" b="1">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3719428677"/>
                  </a:ext>
                </a:extLst>
              </a:tr>
            </a:tbl>
          </a:graphicData>
        </a:graphic>
      </p:graphicFrame>
      <p:sp>
        <p:nvSpPr>
          <p:cNvPr id="4" name="TextBox 3">
            <a:extLst>
              <a:ext uri="{FF2B5EF4-FFF2-40B4-BE49-F238E27FC236}">
                <a16:creationId xmlns:a16="http://schemas.microsoft.com/office/drawing/2014/main" id="{3432C4F5-4002-99B9-9477-4031A4612716}"/>
              </a:ext>
            </a:extLst>
          </p:cNvPr>
          <p:cNvSpPr txBox="1"/>
          <p:nvPr/>
        </p:nvSpPr>
        <p:spPr>
          <a:xfrm>
            <a:off x="4401879" y="8468832"/>
            <a:ext cx="8851605" cy="507831"/>
          </a:xfrm>
          <a:prstGeom prst="rect">
            <a:avLst/>
          </a:prstGeom>
          <a:noFill/>
          <a:ln w="19050">
            <a:solidFill>
              <a:schemeClr val="accent2"/>
            </a:solidFill>
          </a:ln>
        </p:spPr>
        <p:txBody>
          <a:bodyPr wrap="square" rtlCol="0">
            <a:spAutoFit/>
          </a:bodyPr>
          <a:lstStyle/>
          <a:p>
            <a:pPr algn="ctr" defTabSz="1371600"/>
            <a:r>
              <a:rPr lang="en-US" sz="2700">
                <a:solidFill>
                  <a:srgbClr val="DDF1F0"/>
                </a:solidFill>
                <a:latin typeface="Franklin Gothic Book"/>
              </a:rPr>
              <a:t>$42.55/hour x 2,080 hours/year =  </a:t>
            </a:r>
            <a:r>
              <a:rPr lang="en-US" sz="2700" b="1">
                <a:solidFill>
                  <a:srgbClr val="DDF1F0"/>
                </a:solidFill>
                <a:latin typeface="Franklin Gothic Book"/>
              </a:rPr>
              <a:t>$88,504 per year</a:t>
            </a:r>
          </a:p>
        </p:txBody>
      </p:sp>
    </p:spTree>
    <p:extLst>
      <p:ext uri="{BB962C8B-B14F-4D97-AF65-F5344CB8AC3E}">
        <p14:creationId xmlns:p14="http://schemas.microsoft.com/office/powerpoint/2010/main" val="228752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D6C4F-4BE1-D35A-6E93-46A2F03F1416}"/>
              </a:ext>
            </a:extLst>
          </p:cNvPr>
          <p:cNvSpPr>
            <a:spLocks noGrp="1"/>
          </p:cNvSpPr>
          <p:nvPr>
            <p:ph type="title"/>
          </p:nvPr>
        </p:nvSpPr>
        <p:spPr/>
        <p:txBody>
          <a:bodyPr/>
          <a:lstStyle/>
          <a:p>
            <a:r>
              <a:rPr lang="en-US"/>
              <a:t>Billable Time Sensitivity</a:t>
            </a:r>
          </a:p>
        </p:txBody>
      </p:sp>
      <p:sp>
        <p:nvSpPr>
          <p:cNvPr id="4" name="TextBox 3">
            <a:extLst>
              <a:ext uri="{FF2B5EF4-FFF2-40B4-BE49-F238E27FC236}">
                <a16:creationId xmlns:a16="http://schemas.microsoft.com/office/drawing/2014/main" id="{3432C4F5-4002-99B9-9477-4031A4612716}"/>
              </a:ext>
            </a:extLst>
          </p:cNvPr>
          <p:cNvSpPr txBox="1"/>
          <p:nvPr/>
        </p:nvSpPr>
        <p:spPr>
          <a:xfrm>
            <a:off x="5017510" y="2221263"/>
            <a:ext cx="8252981" cy="507831"/>
          </a:xfrm>
          <a:prstGeom prst="rect">
            <a:avLst/>
          </a:prstGeom>
          <a:noFill/>
          <a:ln w="28575">
            <a:solidFill>
              <a:schemeClr val="accent2"/>
            </a:solidFill>
          </a:ln>
        </p:spPr>
        <p:txBody>
          <a:bodyPr wrap="square" rtlCol="0">
            <a:spAutoFit/>
          </a:bodyPr>
          <a:lstStyle/>
          <a:p>
            <a:pPr algn="ctr" defTabSz="1371600"/>
            <a:r>
              <a:rPr lang="en-US" sz="2700">
                <a:solidFill>
                  <a:srgbClr val="DDF1F0"/>
                </a:solidFill>
                <a:latin typeface="Franklin Gothic Book"/>
              </a:rPr>
              <a:t>$42.55/hour x 2,080 hours/year =  </a:t>
            </a:r>
            <a:r>
              <a:rPr lang="en-US" sz="2700" b="1">
                <a:solidFill>
                  <a:srgbClr val="DDF1F0"/>
                </a:solidFill>
                <a:latin typeface="Franklin Gothic Book"/>
              </a:rPr>
              <a:t>$88,504 per year</a:t>
            </a:r>
          </a:p>
        </p:txBody>
      </p:sp>
      <p:sp>
        <p:nvSpPr>
          <p:cNvPr id="5" name="TextBox 4">
            <a:extLst>
              <a:ext uri="{FF2B5EF4-FFF2-40B4-BE49-F238E27FC236}">
                <a16:creationId xmlns:a16="http://schemas.microsoft.com/office/drawing/2014/main" id="{E75E0B16-6D21-D458-FF6C-27595BC6D807}"/>
              </a:ext>
            </a:extLst>
          </p:cNvPr>
          <p:cNvSpPr txBox="1"/>
          <p:nvPr/>
        </p:nvSpPr>
        <p:spPr>
          <a:xfrm>
            <a:off x="1257301" y="3221831"/>
            <a:ext cx="7060043" cy="4247317"/>
          </a:xfrm>
          <a:prstGeom prst="rect">
            <a:avLst/>
          </a:prstGeom>
          <a:noFill/>
        </p:spPr>
        <p:txBody>
          <a:bodyPr wrap="square" rtlCol="0">
            <a:spAutoFit/>
          </a:bodyPr>
          <a:lstStyle/>
          <a:p>
            <a:pPr defTabSz="1371600"/>
            <a:r>
              <a:rPr lang="en-US" sz="3600">
                <a:solidFill>
                  <a:prstClr val="white"/>
                </a:solidFill>
                <a:latin typeface="Franklin Gothic Book"/>
              </a:rPr>
              <a:t>Medicaid Rate: $50.76/hour</a:t>
            </a:r>
          </a:p>
          <a:p>
            <a:pPr defTabSz="1371600"/>
            <a:r>
              <a:rPr lang="en-US" sz="2100">
                <a:solidFill>
                  <a:prstClr val="white"/>
                </a:solidFill>
                <a:latin typeface="Franklin Gothic Book"/>
              </a:rPr>
              <a:t>($64.56 for new patients, $18.60/participant for groups)</a:t>
            </a:r>
          </a:p>
          <a:p>
            <a:pPr defTabSz="1371600"/>
            <a:endParaRPr lang="en-US" sz="2100">
              <a:solidFill>
                <a:prstClr val="white"/>
              </a:solidFill>
              <a:latin typeface="Franklin Gothic Book"/>
            </a:endParaRPr>
          </a:p>
          <a:p>
            <a:pPr defTabSz="1371600"/>
            <a:endParaRPr lang="en-US" sz="3600">
              <a:solidFill>
                <a:prstClr val="white"/>
              </a:solidFill>
              <a:latin typeface="Franklin Gothic Book"/>
            </a:endParaRPr>
          </a:p>
          <a:p>
            <a:pPr defTabSz="1371600"/>
            <a:r>
              <a:rPr lang="en-US" sz="3600">
                <a:solidFill>
                  <a:prstClr val="white"/>
                </a:solidFill>
                <a:latin typeface="Franklin Gothic Book"/>
              </a:rPr>
              <a:t>$50.76 x 2080 hours = $106,000</a:t>
            </a:r>
          </a:p>
          <a:p>
            <a:pPr defTabSz="1371600"/>
            <a:endParaRPr lang="en-US" sz="1200">
              <a:solidFill>
                <a:prstClr val="white"/>
              </a:solidFill>
              <a:latin typeface="Franklin Gothic Book"/>
            </a:endParaRPr>
          </a:p>
          <a:p>
            <a:pPr defTabSz="1371600"/>
            <a:r>
              <a:rPr lang="en-US" sz="3600">
                <a:solidFill>
                  <a:prstClr val="white"/>
                </a:solidFill>
                <a:latin typeface="Franklin Gothic Book"/>
              </a:rPr>
              <a:t>$50.76 x 2080 x 70% = $74,000</a:t>
            </a:r>
          </a:p>
          <a:p>
            <a:pPr defTabSz="1371600"/>
            <a:r>
              <a:rPr lang="en-US" sz="3600">
                <a:solidFill>
                  <a:prstClr val="white"/>
                </a:solidFill>
                <a:latin typeface="Franklin Gothic Book"/>
              </a:rPr>
              <a:t>$50.76 x 2080 x 60% = $63,000</a:t>
            </a:r>
          </a:p>
          <a:p>
            <a:pPr defTabSz="1371600"/>
            <a:r>
              <a:rPr lang="en-US" sz="3600">
                <a:solidFill>
                  <a:prstClr val="white"/>
                </a:solidFill>
                <a:latin typeface="Franklin Gothic Book"/>
              </a:rPr>
              <a:t>$50.76 x 2080 x 50% = $58,000</a:t>
            </a:r>
          </a:p>
        </p:txBody>
      </p:sp>
      <p:sp>
        <p:nvSpPr>
          <p:cNvPr id="6" name="TextBox 5">
            <a:extLst>
              <a:ext uri="{FF2B5EF4-FFF2-40B4-BE49-F238E27FC236}">
                <a16:creationId xmlns:a16="http://schemas.microsoft.com/office/drawing/2014/main" id="{04E8FD0F-00E5-EAF1-65D2-F5506DC9576D}"/>
              </a:ext>
            </a:extLst>
          </p:cNvPr>
          <p:cNvSpPr txBox="1"/>
          <p:nvPr/>
        </p:nvSpPr>
        <p:spPr>
          <a:xfrm>
            <a:off x="9412472" y="3221831"/>
            <a:ext cx="7349756" cy="4247317"/>
          </a:xfrm>
          <a:prstGeom prst="rect">
            <a:avLst/>
          </a:prstGeom>
          <a:noFill/>
        </p:spPr>
        <p:txBody>
          <a:bodyPr wrap="square" rtlCol="0">
            <a:spAutoFit/>
          </a:bodyPr>
          <a:lstStyle/>
          <a:p>
            <a:pPr defTabSz="1371600"/>
            <a:r>
              <a:rPr lang="en-US" sz="3600">
                <a:solidFill>
                  <a:prstClr val="white"/>
                </a:solidFill>
                <a:latin typeface="Franklin Gothic Book"/>
              </a:rPr>
              <a:t>Medicare Rate: $103.16/hour </a:t>
            </a:r>
          </a:p>
          <a:p>
            <a:pPr defTabSz="1371600"/>
            <a:r>
              <a:rPr lang="en-US" sz="2100">
                <a:solidFill>
                  <a:prstClr val="white"/>
                </a:solidFill>
                <a:latin typeface="Franklin Gothic Book"/>
              </a:rPr>
              <a:t>($82.79 for first hour) (non-facility)</a:t>
            </a:r>
          </a:p>
          <a:p>
            <a:pPr defTabSz="1371600"/>
            <a:r>
              <a:rPr lang="en-US" sz="2100">
                <a:solidFill>
                  <a:prstClr val="white"/>
                </a:solidFill>
                <a:latin typeface="Franklin Gothic Book"/>
              </a:rPr>
              <a:t>(Basically only available for Medicare clinical Part B providers)</a:t>
            </a:r>
          </a:p>
          <a:p>
            <a:pPr defTabSz="1371600"/>
            <a:endParaRPr lang="en-US" sz="3600">
              <a:solidFill>
                <a:prstClr val="white"/>
              </a:solidFill>
              <a:latin typeface="Franklin Gothic Book"/>
            </a:endParaRPr>
          </a:p>
          <a:p>
            <a:pPr defTabSz="1371600"/>
            <a:r>
              <a:rPr lang="en-US" sz="3600">
                <a:solidFill>
                  <a:prstClr val="white"/>
                </a:solidFill>
                <a:latin typeface="Franklin Gothic Book"/>
              </a:rPr>
              <a:t>$100 x 2080 hours = $208,000</a:t>
            </a:r>
          </a:p>
          <a:p>
            <a:pPr defTabSz="1371600"/>
            <a:endParaRPr lang="en-US" sz="1200">
              <a:solidFill>
                <a:prstClr val="white"/>
              </a:solidFill>
              <a:latin typeface="Franklin Gothic Book"/>
            </a:endParaRPr>
          </a:p>
          <a:p>
            <a:pPr defTabSz="1371600"/>
            <a:r>
              <a:rPr lang="en-US" sz="3600">
                <a:solidFill>
                  <a:prstClr val="white"/>
                </a:solidFill>
                <a:latin typeface="Franklin Gothic Book"/>
              </a:rPr>
              <a:t>$100 x 2080 x 70% = $145,000</a:t>
            </a:r>
          </a:p>
          <a:p>
            <a:pPr defTabSz="1371600"/>
            <a:r>
              <a:rPr lang="en-US" sz="3600">
                <a:solidFill>
                  <a:prstClr val="white"/>
                </a:solidFill>
                <a:latin typeface="Franklin Gothic Book"/>
              </a:rPr>
              <a:t>$100 x 2080 x 60% = $124,800</a:t>
            </a:r>
          </a:p>
          <a:p>
            <a:pPr defTabSz="1371600"/>
            <a:r>
              <a:rPr lang="en-US" sz="3600">
                <a:solidFill>
                  <a:prstClr val="white"/>
                </a:solidFill>
                <a:latin typeface="Franklin Gothic Book"/>
              </a:rPr>
              <a:t>$100 x 2080 x 50% = $104,000</a:t>
            </a:r>
          </a:p>
        </p:txBody>
      </p:sp>
      <p:sp>
        <p:nvSpPr>
          <p:cNvPr id="8" name="TextBox 7">
            <a:extLst>
              <a:ext uri="{FF2B5EF4-FFF2-40B4-BE49-F238E27FC236}">
                <a16:creationId xmlns:a16="http://schemas.microsoft.com/office/drawing/2014/main" id="{8522B4C1-314F-9F52-9790-6D2C6DBA6A94}"/>
              </a:ext>
            </a:extLst>
          </p:cNvPr>
          <p:cNvSpPr txBox="1"/>
          <p:nvPr/>
        </p:nvSpPr>
        <p:spPr>
          <a:xfrm>
            <a:off x="4051005" y="7938820"/>
            <a:ext cx="9712842" cy="1754326"/>
          </a:xfrm>
          <a:prstGeom prst="rect">
            <a:avLst/>
          </a:prstGeom>
          <a:noFill/>
          <a:ln>
            <a:solidFill>
              <a:schemeClr val="accent2"/>
            </a:solidFill>
          </a:ln>
        </p:spPr>
        <p:txBody>
          <a:bodyPr wrap="square" rtlCol="0">
            <a:spAutoFit/>
          </a:bodyPr>
          <a:lstStyle/>
          <a:p>
            <a:pPr defTabSz="1371600"/>
            <a:r>
              <a:rPr lang="en-US" sz="2700">
                <a:solidFill>
                  <a:srgbClr val="C54F3D"/>
                </a:solidFill>
                <a:latin typeface="Franklin Gothic Book"/>
              </a:rPr>
              <a:t>Costs to keep in mind when relying on billing revenue:</a:t>
            </a:r>
          </a:p>
          <a:p>
            <a:pPr marL="428625" indent="-428625" defTabSz="1371600">
              <a:buFontTx/>
              <a:buChar char="-"/>
            </a:pPr>
            <a:r>
              <a:rPr lang="en-US" sz="2700">
                <a:solidFill>
                  <a:srgbClr val="C54F3D"/>
                </a:solidFill>
                <a:latin typeface="Franklin Gothic Book"/>
              </a:rPr>
              <a:t>Program data systems, billing systems, oversight, finance</a:t>
            </a:r>
          </a:p>
          <a:p>
            <a:pPr marL="428625" indent="-428625" defTabSz="1371600">
              <a:buFontTx/>
              <a:buChar char="-"/>
            </a:pPr>
            <a:r>
              <a:rPr lang="en-US" sz="2700">
                <a:solidFill>
                  <a:srgbClr val="C54F3D"/>
                </a:solidFill>
                <a:latin typeface="Franklin Gothic Book"/>
              </a:rPr>
              <a:t>Start-up costs</a:t>
            </a:r>
          </a:p>
          <a:p>
            <a:pPr marL="428625" indent="-428625" defTabSz="1371600">
              <a:buFontTx/>
              <a:buChar char="-"/>
            </a:pPr>
            <a:r>
              <a:rPr lang="en-US" sz="2700">
                <a:solidFill>
                  <a:srgbClr val="C54F3D"/>
                </a:solidFill>
                <a:latin typeface="Franklin Gothic Book"/>
              </a:rPr>
              <a:t>REVENUE RISK</a:t>
            </a:r>
          </a:p>
        </p:txBody>
      </p:sp>
    </p:spTree>
    <p:extLst>
      <p:ext uri="{BB962C8B-B14F-4D97-AF65-F5344CB8AC3E}">
        <p14:creationId xmlns:p14="http://schemas.microsoft.com/office/powerpoint/2010/main" val="208603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32132-6271-7B65-8099-71716CC6A94B}"/>
              </a:ext>
            </a:extLst>
          </p:cNvPr>
          <p:cNvSpPr>
            <a:spLocks noGrp="1"/>
          </p:cNvSpPr>
          <p:nvPr>
            <p:ph type="title"/>
          </p:nvPr>
        </p:nvSpPr>
        <p:spPr/>
        <p:txBody>
          <a:bodyPr/>
          <a:lstStyle/>
          <a:p>
            <a:r>
              <a:rPr lang="en-US"/>
              <a:t>Blended Funding to Expand CHW Capacity</a:t>
            </a:r>
          </a:p>
        </p:txBody>
      </p:sp>
      <p:graphicFrame>
        <p:nvGraphicFramePr>
          <p:cNvPr id="3" name="Diagram 2">
            <a:extLst>
              <a:ext uri="{FF2B5EF4-FFF2-40B4-BE49-F238E27FC236}">
                <a16:creationId xmlns:a16="http://schemas.microsoft.com/office/drawing/2014/main" id="{C1D6CFCF-DA9F-F6B1-8C17-250F5D47B32E}"/>
              </a:ext>
            </a:extLst>
          </p:cNvPr>
          <p:cNvGraphicFramePr/>
          <p:nvPr/>
        </p:nvGraphicFramePr>
        <p:xfrm>
          <a:off x="1197932" y="1985021"/>
          <a:ext cx="12192000" cy="812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CFF78122-2A0D-182F-4747-4D99174A8362}"/>
              </a:ext>
            </a:extLst>
          </p:cNvPr>
          <p:cNvSpPr txBox="1"/>
          <p:nvPr/>
        </p:nvSpPr>
        <p:spPr>
          <a:xfrm>
            <a:off x="13763847" y="3431339"/>
            <a:ext cx="4130748" cy="3970318"/>
          </a:xfrm>
          <a:prstGeom prst="rect">
            <a:avLst/>
          </a:prstGeom>
          <a:noFill/>
        </p:spPr>
        <p:txBody>
          <a:bodyPr wrap="square" rtlCol="0">
            <a:spAutoFit/>
          </a:bodyPr>
          <a:lstStyle/>
          <a:p>
            <a:pPr defTabSz="1371600"/>
            <a:r>
              <a:rPr lang="en-US" sz="4200">
                <a:solidFill>
                  <a:srgbClr val="DDF1F0"/>
                </a:solidFill>
                <a:latin typeface="Franklin Gothic Book"/>
              </a:rPr>
              <a:t>Can the existing six CHWs bill out some of their time? Can this support new capacity?</a:t>
            </a:r>
          </a:p>
        </p:txBody>
      </p:sp>
    </p:spTree>
    <p:extLst>
      <p:ext uri="{BB962C8B-B14F-4D97-AF65-F5344CB8AC3E}">
        <p14:creationId xmlns:p14="http://schemas.microsoft.com/office/powerpoint/2010/main" val="392595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577F6-FE46-7461-B2F0-3304F342566D}"/>
              </a:ext>
            </a:extLst>
          </p:cNvPr>
          <p:cNvSpPr>
            <a:spLocks noGrp="1"/>
          </p:cNvSpPr>
          <p:nvPr>
            <p:ph type="title"/>
          </p:nvPr>
        </p:nvSpPr>
        <p:spPr/>
        <p:txBody>
          <a:bodyPr/>
          <a:lstStyle/>
          <a:p>
            <a:r>
              <a:rPr lang="en-US"/>
              <a:t>Key Takeaways</a:t>
            </a:r>
          </a:p>
        </p:txBody>
      </p:sp>
      <p:sp>
        <p:nvSpPr>
          <p:cNvPr id="3" name="Content Placeholder 2">
            <a:extLst>
              <a:ext uri="{FF2B5EF4-FFF2-40B4-BE49-F238E27FC236}">
                <a16:creationId xmlns:a16="http://schemas.microsoft.com/office/drawing/2014/main" id="{A4225771-3989-020C-91CD-56BDA519D43A}"/>
              </a:ext>
            </a:extLst>
          </p:cNvPr>
          <p:cNvSpPr>
            <a:spLocks noGrp="1"/>
          </p:cNvSpPr>
          <p:nvPr>
            <p:ph idx="1"/>
          </p:nvPr>
        </p:nvSpPr>
        <p:spPr/>
        <p:txBody>
          <a:bodyPr/>
          <a:lstStyle/>
          <a:p>
            <a:r>
              <a:rPr lang="en-US"/>
              <a:t>At RIPIN, the “full cost” of employing a CHW (including wages, fringe, supervision, other direct costs, and indirect) is about 2.12 times the CHW’s wage. That multiplier will vary by organization.</a:t>
            </a:r>
          </a:p>
          <a:p>
            <a:r>
              <a:rPr lang="en-US"/>
              <a:t>Supervision and indirect are key costs and they are real, but different organizations can view them differently.</a:t>
            </a:r>
          </a:p>
          <a:p>
            <a:r>
              <a:rPr lang="en-US"/>
              <a:t>If relying on billing CHW time to insurers, remember that nobody can bill 100% of their paid time. The percentage of time a CHW can bill will vary based on the program design.</a:t>
            </a:r>
          </a:p>
          <a:p>
            <a:endParaRPr lang="en-US"/>
          </a:p>
        </p:txBody>
      </p:sp>
    </p:spTree>
    <p:extLst>
      <p:ext uri="{BB962C8B-B14F-4D97-AF65-F5344CB8AC3E}">
        <p14:creationId xmlns:p14="http://schemas.microsoft.com/office/powerpoint/2010/main" val="202338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2230B3-CFD2-A665-78D2-BCA610916122}"/>
              </a:ext>
            </a:extLst>
          </p:cNvPr>
          <p:cNvSpPr txBox="1"/>
          <p:nvPr/>
        </p:nvSpPr>
        <p:spPr>
          <a:xfrm>
            <a:off x="3668231" y="4658751"/>
            <a:ext cx="8309345" cy="923330"/>
          </a:xfrm>
          <a:prstGeom prst="rect">
            <a:avLst/>
          </a:prstGeom>
          <a:noFill/>
        </p:spPr>
        <p:txBody>
          <a:bodyPr wrap="square" rtlCol="0">
            <a:spAutoFit/>
          </a:bodyPr>
          <a:lstStyle/>
          <a:p>
            <a:pPr defTabSz="1371600"/>
            <a:r>
              <a:rPr lang="en-US" sz="5400">
                <a:solidFill>
                  <a:srgbClr val="DDF1F0"/>
                </a:solidFill>
                <a:latin typeface="Franklin Gothic Book"/>
              </a:rPr>
              <a:t>Questions &amp; Discussion?</a:t>
            </a:r>
          </a:p>
        </p:txBody>
      </p:sp>
    </p:spTree>
    <p:extLst>
      <p:ext uri="{BB962C8B-B14F-4D97-AF65-F5344CB8AC3E}">
        <p14:creationId xmlns:p14="http://schemas.microsoft.com/office/powerpoint/2010/main" val="3750414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1"/>
          <p:cNvPicPr preferRelativeResize="0"/>
          <p:nvPr/>
        </p:nvPicPr>
        <p:blipFill rotWithShape="1">
          <a:blip r:embed="rId3">
            <a:alphaModFix/>
          </a:blip>
          <a:srcRect l="23658" r="17119"/>
          <a:stretch/>
        </p:blipFill>
        <p:spPr>
          <a:xfrm>
            <a:off x="9144000" y="0"/>
            <a:ext cx="9144000" cy="10287000"/>
          </a:xfrm>
          <a:prstGeom prst="rect">
            <a:avLst/>
          </a:prstGeom>
          <a:noFill/>
          <a:ln>
            <a:noFill/>
          </a:ln>
        </p:spPr>
      </p:pic>
      <p:sp>
        <p:nvSpPr>
          <p:cNvPr id="154" name="Google Shape;154;p1"/>
          <p:cNvSpPr txBox="1">
            <a:spLocks noGrp="1"/>
          </p:cNvSpPr>
          <p:nvPr>
            <p:ph type="subTitle" idx="4294967295"/>
          </p:nvPr>
        </p:nvSpPr>
        <p:spPr>
          <a:xfrm>
            <a:off x="1794398" y="7085027"/>
            <a:ext cx="5782692" cy="2409494"/>
          </a:xfrm>
          <a:prstGeom prst="rect">
            <a:avLst/>
          </a:prstGeom>
          <a:noFill/>
          <a:ln>
            <a:noFill/>
          </a:ln>
        </p:spPr>
        <p:txBody>
          <a:bodyPr spcFirstLastPara="1" wrap="square" lIns="137138" tIns="68550" rIns="137138" bIns="68550" anchor="t" anchorCtr="0">
            <a:normAutofit fontScale="85000" lnSpcReduction="20000"/>
          </a:bodyPr>
          <a:lstStyle/>
          <a:p>
            <a:pPr marL="0" indent="0" algn="ctr">
              <a:spcBef>
                <a:spcPts val="0"/>
              </a:spcBef>
              <a:buClr>
                <a:srgbClr val="867C84"/>
              </a:buClr>
              <a:buSzPts val="2400"/>
              <a:buNone/>
            </a:pPr>
            <a:r>
              <a:rPr lang="en-US" sz="4800" b="1">
                <a:solidFill>
                  <a:srgbClr val="867C84"/>
                </a:solidFill>
              </a:rPr>
              <a:t>SD Medicaid Reimbursement Data and Reimbursement Offset Calculator for CHW Positions</a:t>
            </a:r>
            <a:endParaRPr sz="4800" b="1">
              <a:solidFill>
                <a:srgbClr val="867C84"/>
              </a:solidFill>
            </a:endParaRPr>
          </a:p>
        </p:txBody>
      </p:sp>
      <p:pic>
        <p:nvPicPr>
          <p:cNvPr id="155" name="Google Shape;155;p1"/>
          <p:cNvPicPr preferRelativeResize="0"/>
          <p:nvPr/>
        </p:nvPicPr>
        <p:blipFill rotWithShape="1">
          <a:blip r:embed="rId4">
            <a:alphaModFix/>
          </a:blip>
          <a:srcRect/>
          <a:stretch/>
        </p:blipFill>
        <p:spPr>
          <a:xfrm>
            <a:off x="1133962" y="3821906"/>
            <a:ext cx="7103567" cy="264318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0"/>
          <p:cNvSpPr txBox="1">
            <a:spLocks noGrp="1"/>
          </p:cNvSpPr>
          <p:nvPr>
            <p:ph type="title"/>
          </p:nvPr>
        </p:nvSpPr>
        <p:spPr>
          <a:xfrm>
            <a:off x="1257300" y="825625"/>
            <a:ext cx="15773400" cy="1988345"/>
          </a:xfrm>
          <a:prstGeom prst="rect">
            <a:avLst/>
          </a:prstGeom>
          <a:noFill/>
          <a:ln>
            <a:noFill/>
          </a:ln>
        </p:spPr>
        <p:txBody>
          <a:bodyPr spcFirstLastPara="1" wrap="square" lIns="137138" tIns="68550" rIns="137138" bIns="68550" anchor="t" anchorCtr="0">
            <a:normAutofit/>
          </a:bodyPr>
          <a:lstStyle/>
          <a:p>
            <a:pPr>
              <a:buSzPts val="4400"/>
            </a:pPr>
            <a:r>
              <a:rPr lang="en-US" b="1">
                <a:latin typeface="Calibri"/>
                <a:ea typeface="Calibri"/>
                <a:cs typeface="Calibri"/>
                <a:sym typeface="Calibri"/>
              </a:rPr>
              <a:t>CHW</a:t>
            </a:r>
            <a:r>
              <a:rPr lang="en-US" b="1"/>
              <a:t>S</a:t>
            </a:r>
            <a:r>
              <a:rPr lang="en-US" b="1">
                <a:latin typeface="Calibri"/>
                <a:ea typeface="Calibri"/>
                <a:cs typeface="Calibri"/>
                <a:sym typeface="Calibri"/>
              </a:rPr>
              <a:t> IN SOUTH DAKOTA</a:t>
            </a:r>
            <a:endParaRPr/>
          </a:p>
        </p:txBody>
      </p:sp>
      <p:sp>
        <p:nvSpPr>
          <p:cNvPr id="2" name="Content Placeholder 2">
            <a:extLst>
              <a:ext uri="{FF2B5EF4-FFF2-40B4-BE49-F238E27FC236}">
                <a16:creationId xmlns:a16="http://schemas.microsoft.com/office/drawing/2014/main" id="{D2C3415B-8441-7D68-4126-A53C260BEED3}"/>
              </a:ext>
            </a:extLst>
          </p:cNvPr>
          <p:cNvSpPr txBox="1">
            <a:spLocks/>
          </p:cNvSpPr>
          <p:nvPr/>
        </p:nvSpPr>
        <p:spPr>
          <a:xfrm>
            <a:off x="11079217" y="2573825"/>
            <a:ext cx="6857090" cy="6598175"/>
          </a:xfrm>
          <a:prstGeom prst="rect">
            <a:avLst/>
          </a:prstGeom>
          <a:noFill/>
          <a:ln>
            <a:noFill/>
          </a:ln>
        </p:spPr>
        <p:txBody>
          <a:bodyPr spcFirstLastPara="1" wrap="square" lIns="137138" tIns="68550" rIns="137138" bIns="6855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71450" indent="0" defTabSz="1371600">
              <a:spcBef>
                <a:spcPts val="1500"/>
              </a:spcBef>
              <a:buClr>
                <a:srgbClr val="000000"/>
              </a:buClr>
              <a:buNone/>
            </a:pPr>
            <a:r>
              <a:rPr lang="en-US" sz="4200" kern="0">
                <a:solidFill>
                  <a:srgbClr val="000000"/>
                </a:solidFill>
              </a:rPr>
              <a:t>As of May 1, 2024</a:t>
            </a:r>
          </a:p>
          <a:p>
            <a:pPr marL="685800" indent="-514350" defTabSz="1371600">
              <a:spcBef>
                <a:spcPts val="1500"/>
              </a:spcBef>
              <a:buClr>
                <a:srgbClr val="000000"/>
              </a:buClr>
            </a:pPr>
            <a:r>
              <a:rPr lang="en-US" sz="4200" kern="0">
                <a:solidFill>
                  <a:srgbClr val="000000"/>
                </a:solidFill>
              </a:rPr>
              <a:t>85 Tribal CHRs</a:t>
            </a:r>
          </a:p>
          <a:p>
            <a:pPr marL="685800" indent="-514350" defTabSz="1371600">
              <a:spcBef>
                <a:spcPts val="1500"/>
              </a:spcBef>
              <a:buClr>
                <a:srgbClr val="000000"/>
              </a:buClr>
            </a:pPr>
            <a:r>
              <a:rPr lang="en-US" sz="4200" kern="0">
                <a:solidFill>
                  <a:srgbClr val="000000"/>
                </a:solidFill>
              </a:rPr>
              <a:t>165+ CHWs</a:t>
            </a:r>
          </a:p>
          <a:p>
            <a:pPr marL="685800" indent="-514350" defTabSz="1371600">
              <a:spcBef>
                <a:spcPts val="1500"/>
              </a:spcBef>
              <a:buClr>
                <a:srgbClr val="000000"/>
              </a:buClr>
            </a:pPr>
            <a:r>
              <a:rPr lang="en-US" sz="4200" kern="0">
                <a:solidFill>
                  <a:srgbClr val="000000"/>
                </a:solidFill>
              </a:rPr>
              <a:t>~10 CHWs currently in training</a:t>
            </a:r>
          </a:p>
          <a:p>
            <a:pPr marL="171450" indent="0" defTabSz="1371600">
              <a:spcBef>
                <a:spcPts val="1500"/>
              </a:spcBef>
              <a:buClr>
                <a:srgbClr val="000000"/>
              </a:buClr>
              <a:buNone/>
            </a:pPr>
            <a:endParaRPr lang="en-US" sz="4200" kern="0">
              <a:solidFill>
                <a:srgbClr val="000000"/>
              </a:solidFill>
            </a:endParaRPr>
          </a:p>
          <a:p>
            <a:pPr marL="685800" indent="-514350" defTabSz="1371600">
              <a:spcBef>
                <a:spcPts val="1500"/>
              </a:spcBef>
              <a:buClr>
                <a:srgbClr val="000000"/>
              </a:buClr>
            </a:pPr>
            <a:r>
              <a:rPr lang="en-US" sz="4200" kern="0">
                <a:solidFill>
                  <a:srgbClr val="000000"/>
                </a:solidFill>
              </a:rPr>
              <a:t>SD Population – 900,000</a:t>
            </a:r>
          </a:p>
          <a:p>
            <a:pPr marL="685800" indent="-514350" defTabSz="1371600">
              <a:spcBef>
                <a:spcPts val="1500"/>
              </a:spcBef>
              <a:buClr>
                <a:srgbClr val="000000"/>
              </a:buClr>
            </a:pPr>
            <a:r>
              <a:rPr lang="en-US" sz="4200" kern="0">
                <a:solidFill>
                  <a:srgbClr val="000000"/>
                </a:solidFill>
              </a:rPr>
              <a:t>RI Population – 1,094,000</a:t>
            </a:r>
          </a:p>
        </p:txBody>
      </p:sp>
      <p:pic>
        <p:nvPicPr>
          <p:cNvPr id="6" name="Picture 5" descr="A map of south dakota with blue squares&#10;&#10;Description automatically generated">
            <a:extLst>
              <a:ext uri="{FF2B5EF4-FFF2-40B4-BE49-F238E27FC236}">
                <a16:creationId xmlns:a16="http://schemas.microsoft.com/office/drawing/2014/main" id="{78EDFB66-E215-F756-A2B6-7125E3E6AFC7}"/>
              </a:ext>
            </a:extLst>
          </p:cNvPr>
          <p:cNvPicPr>
            <a:picLocks noChangeAspect="1"/>
          </p:cNvPicPr>
          <p:nvPr/>
        </p:nvPicPr>
        <p:blipFill>
          <a:blip r:embed="rId3"/>
          <a:stretch>
            <a:fillRect/>
          </a:stretch>
        </p:blipFill>
        <p:spPr>
          <a:xfrm>
            <a:off x="1589519" y="2573825"/>
            <a:ext cx="9157482" cy="732370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1"/>
          <p:cNvSpPr txBox="1">
            <a:spLocks noGrp="1"/>
          </p:cNvSpPr>
          <p:nvPr>
            <p:ph type="body" idx="1"/>
          </p:nvPr>
        </p:nvSpPr>
        <p:spPr>
          <a:xfrm>
            <a:off x="1257300" y="8036720"/>
            <a:ext cx="15773400" cy="2250281"/>
          </a:xfrm>
          <a:prstGeom prst="rect">
            <a:avLst/>
          </a:prstGeom>
          <a:noFill/>
          <a:ln>
            <a:noFill/>
          </a:ln>
        </p:spPr>
        <p:txBody>
          <a:bodyPr spcFirstLastPara="1" wrap="square" lIns="137138" tIns="68550" rIns="137138" bIns="68550" anchor="t" anchorCtr="0">
            <a:normAutofit/>
          </a:bodyPr>
          <a:lstStyle/>
          <a:p>
            <a:pPr marL="0" indent="0">
              <a:spcBef>
                <a:spcPts val="0"/>
              </a:spcBef>
              <a:buClr>
                <a:schemeClr val="lt1"/>
              </a:buClr>
              <a:buSzPts val="4000"/>
            </a:pPr>
            <a:r>
              <a:rPr lang="en-US" sz="6000" b="1">
                <a:solidFill>
                  <a:schemeClr val="lt1"/>
                </a:solidFill>
              </a:rPr>
              <a:t>MEDICAID REIMBURSEMENT IN NUMBERS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37D80-6657-7C1E-6787-0A50A1A36F59}"/>
              </a:ext>
            </a:extLst>
          </p:cNvPr>
          <p:cNvSpPr>
            <a:spLocks noGrp="1"/>
          </p:cNvSpPr>
          <p:nvPr>
            <p:ph type="title"/>
          </p:nvPr>
        </p:nvSpPr>
        <p:spPr/>
        <p:txBody>
          <a:bodyPr>
            <a:normAutofit/>
          </a:bodyPr>
          <a:lstStyle/>
          <a:p>
            <a:r>
              <a:rPr lang="en-US" b="1"/>
              <a:t>Reimbursement Rates by State</a:t>
            </a:r>
            <a:br>
              <a:rPr lang="en-US"/>
            </a:br>
            <a:r>
              <a:rPr lang="en-US">
                <a:solidFill>
                  <a:srgbClr val="83A291"/>
                </a:solidFill>
              </a:rPr>
              <a:t>What’s the rate in RI?</a:t>
            </a:r>
          </a:p>
        </p:txBody>
      </p:sp>
      <p:sp>
        <p:nvSpPr>
          <p:cNvPr id="4" name="TextBox 3">
            <a:extLst>
              <a:ext uri="{FF2B5EF4-FFF2-40B4-BE49-F238E27FC236}">
                <a16:creationId xmlns:a16="http://schemas.microsoft.com/office/drawing/2014/main" id="{03CF7F4B-E1E1-F7F4-8E24-484E2EC104B8}"/>
              </a:ext>
            </a:extLst>
          </p:cNvPr>
          <p:cNvSpPr txBox="1"/>
          <p:nvPr/>
        </p:nvSpPr>
        <p:spPr>
          <a:xfrm>
            <a:off x="1257300" y="3022847"/>
            <a:ext cx="14217162" cy="6186309"/>
          </a:xfrm>
          <a:prstGeom prst="rect">
            <a:avLst/>
          </a:prstGeom>
          <a:noFill/>
        </p:spPr>
        <p:txBody>
          <a:bodyPr wrap="square" rtlCol="0">
            <a:spAutoFit/>
          </a:bodyPr>
          <a:lstStyle/>
          <a:p>
            <a:pPr algn="just" defTabSz="1371600">
              <a:buClr>
                <a:srgbClr val="000000"/>
              </a:buClr>
            </a:pPr>
            <a:endParaRPr lang="en-US" sz="3600" b="1" kern="0">
              <a:solidFill>
                <a:srgbClr val="82A192"/>
              </a:solidFill>
              <a:latin typeface="Arial"/>
              <a:cs typeface="Arial"/>
              <a:sym typeface="Arial"/>
            </a:endParaRPr>
          </a:p>
          <a:p>
            <a:pPr marL="1371600" indent="-514350" algn="just" defTabSz="1371600">
              <a:buClr>
                <a:srgbClr val="000000"/>
              </a:buClr>
              <a:buFont typeface="Arial" panose="020B0604020202020204" pitchFamily="34" charset="0"/>
              <a:buChar char="•"/>
            </a:pPr>
            <a:r>
              <a:rPr lang="en-US" sz="3600" b="1" kern="0">
                <a:solidFill>
                  <a:srgbClr val="000000"/>
                </a:solidFill>
                <a:latin typeface="Arial"/>
                <a:cs typeface="Arial"/>
                <a:sym typeface="Arial"/>
              </a:rPr>
              <a:t>NY - $70</a:t>
            </a:r>
          </a:p>
          <a:p>
            <a:pPr marL="1371600" indent="-514350" algn="just" defTabSz="1371600">
              <a:buClr>
                <a:srgbClr val="000000"/>
              </a:buClr>
              <a:buFont typeface="Arial" panose="020B0604020202020204" pitchFamily="34" charset="0"/>
              <a:buChar char="•"/>
            </a:pPr>
            <a:r>
              <a:rPr lang="en-US" sz="3600" b="1" kern="0">
                <a:solidFill>
                  <a:srgbClr val="000000"/>
                </a:solidFill>
                <a:latin typeface="Arial"/>
                <a:cs typeface="Arial"/>
                <a:sym typeface="Arial"/>
              </a:rPr>
              <a:t>SD - $64.86</a:t>
            </a:r>
          </a:p>
          <a:p>
            <a:pPr marL="1371600" indent="-514350" algn="just" defTabSz="1371600">
              <a:buClr>
                <a:srgbClr val="000000"/>
              </a:buClr>
              <a:buFont typeface="Arial" panose="020B0604020202020204" pitchFamily="34" charset="0"/>
              <a:buChar char="•"/>
            </a:pPr>
            <a:r>
              <a:rPr lang="en-US" sz="3600" b="1" kern="0">
                <a:solidFill>
                  <a:srgbClr val="000000"/>
                </a:solidFill>
                <a:latin typeface="Arial"/>
                <a:cs typeface="Arial"/>
                <a:sym typeface="Arial"/>
              </a:rPr>
              <a:t>CA - $53.42</a:t>
            </a:r>
          </a:p>
          <a:p>
            <a:pPr marL="1371600" indent="-514350" algn="just" defTabSz="1371600">
              <a:buClr>
                <a:srgbClr val="000000"/>
              </a:buClr>
              <a:buFont typeface="Arial" panose="020B0604020202020204" pitchFamily="34" charset="0"/>
              <a:buChar char="•"/>
            </a:pPr>
            <a:r>
              <a:rPr lang="en-US" sz="3600" b="1" kern="0">
                <a:solidFill>
                  <a:srgbClr val="000000"/>
                </a:solidFill>
                <a:latin typeface="Arial"/>
                <a:cs typeface="Arial"/>
                <a:sym typeface="Arial"/>
              </a:rPr>
              <a:t>IN - $53.12</a:t>
            </a:r>
          </a:p>
          <a:p>
            <a:pPr marL="1371600" indent="-514350" algn="just" defTabSz="1371600">
              <a:buClr>
                <a:srgbClr val="000000"/>
              </a:buClr>
              <a:buFont typeface="Arial" panose="020B0604020202020204" pitchFamily="34" charset="0"/>
              <a:buChar char="•"/>
            </a:pPr>
            <a:r>
              <a:rPr lang="en-US" sz="3600" b="1" kern="0">
                <a:solidFill>
                  <a:srgbClr val="000000"/>
                </a:solidFill>
                <a:latin typeface="Arial"/>
                <a:cs typeface="Arial"/>
                <a:sym typeface="Arial"/>
              </a:rPr>
              <a:t>AZ - $48.46</a:t>
            </a:r>
          </a:p>
          <a:p>
            <a:pPr marL="1371600" indent="-514350" algn="just" defTabSz="1371600">
              <a:buClr>
                <a:srgbClr val="000000"/>
              </a:buClr>
              <a:buFont typeface="Arial" panose="020B0604020202020204" pitchFamily="34" charset="0"/>
              <a:buChar char="•"/>
            </a:pPr>
            <a:r>
              <a:rPr lang="en-US" sz="3600" b="1" kern="0">
                <a:solidFill>
                  <a:srgbClr val="000000"/>
                </a:solidFill>
                <a:latin typeface="Arial"/>
                <a:cs typeface="Arial"/>
                <a:sym typeface="Arial"/>
              </a:rPr>
              <a:t>KY - $43.06</a:t>
            </a:r>
          </a:p>
          <a:p>
            <a:pPr marL="1371600" indent="-514350" algn="just" defTabSz="1371600">
              <a:buClr>
                <a:srgbClr val="000000"/>
              </a:buClr>
              <a:buFont typeface="Arial" panose="020B0604020202020204" pitchFamily="34" charset="0"/>
              <a:buChar char="•"/>
            </a:pPr>
            <a:r>
              <a:rPr lang="en-US" sz="3600" b="1" kern="0">
                <a:solidFill>
                  <a:srgbClr val="000000"/>
                </a:solidFill>
                <a:latin typeface="Arial"/>
                <a:cs typeface="Arial"/>
                <a:sym typeface="Arial"/>
              </a:rPr>
              <a:t>NV - $36.68</a:t>
            </a:r>
          </a:p>
          <a:p>
            <a:pPr marL="1371600" indent="-514350" algn="just" defTabSz="1371600">
              <a:buClr>
                <a:srgbClr val="000000"/>
              </a:buClr>
              <a:buFont typeface="Arial" panose="020B0604020202020204" pitchFamily="34" charset="0"/>
              <a:buChar char="•"/>
            </a:pPr>
            <a:r>
              <a:rPr lang="en-US" sz="3600" b="1" kern="0">
                <a:solidFill>
                  <a:srgbClr val="000000"/>
                </a:solidFill>
                <a:latin typeface="Arial"/>
                <a:cs typeface="Arial"/>
                <a:sym typeface="Arial"/>
              </a:rPr>
              <a:t>LA - $36.22</a:t>
            </a:r>
          </a:p>
          <a:p>
            <a:pPr marL="1371600" indent="-514350" algn="just" defTabSz="1371600">
              <a:buClr>
                <a:srgbClr val="000000"/>
              </a:buClr>
              <a:buFont typeface="Arial" panose="020B0604020202020204" pitchFamily="34" charset="0"/>
              <a:buChar char="•"/>
            </a:pPr>
            <a:r>
              <a:rPr lang="en-US" sz="3600" b="1" kern="0">
                <a:solidFill>
                  <a:srgbClr val="000000"/>
                </a:solidFill>
                <a:latin typeface="Arial"/>
                <a:cs typeface="Arial"/>
                <a:sym typeface="Arial"/>
              </a:rPr>
              <a:t>MI - $34.46</a:t>
            </a:r>
          </a:p>
          <a:p>
            <a:pPr marL="1371600" indent="-514350" algn="just" defTabSz="1371600">
              <a:buClr>
                <a:srgbClr val="000000"/>
              </a:buClr>
              <a:buFont typeface="Arial" panose="020B0604020202020204" pitchFamily="34" charset="0"/>
              <a:buChar char="•"/>
            </a:pPr>
            <a:r>
              <a:rPr lang="en-US" sz="3600" b="1" kern="0">
                <a:solidFill>
                  <a:srgbClr val="000000"/>
                </a:solidFill>
                <a:latin typeface="Arial"/>
                <a:cs typeface="Arial"/>
                <a:sym typeface="Arial"/>
              </a:rPr>
              <a:t>KS - $19.40</a:t>
            </a:r>
          </a:p>
        </p:txBody>
      </p:sp>
      <p:sp>
        <p:nvSpPr>
          <p:cNvPr id="3" name="Arrow: Left 2">
            <a:extLst>
              <a:ext uri="{FF2B5EF4-FFF2-40B4-BE49-F238E27FC236}">
                <a16:creationId xmlns:a16="http://schemas.microsoft.com/office/drawing/2014/main" id="{15755BED-3609-5016-1416-CCE8FA01392C}"/>
              </a:ext>
            </a:extLst>
          </p:cNvPr>
          <p:cNvSpPr/>
          <p:nvPr/>
        </p:nvSpPr>
        <p:spPr>
          <a:xfrm>
            <a:off x="5316887" y="5470870"/>
            <a:ext cx="2039814" cy="668216"/>
          </a:xfrm>
          <a:prstGeom prst="leftArrow">
            <a:avLst/>
          </a:prstGeom>
          <a:solidFill>
            <a:srgbClr val="82A192"/>
          </a:solidFill>
          <a:ln>
            <a:solidFill>
              <a:srgbClr val="82A1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
                <a:srgbClr val="000000"/>
              </a:buClr>
            </a:pPr>
            <a:endParaRPr lang="en-US" sz="2100" kern="0">
              <a:solidFill>
                <a:srgbClr val="FFFFFF"/>
              </a:solidFill>
              <a:latin typeface="Arial"/>
              <a:sym typeface="Arial"/>
            </a:endParaRPr>
          </a:p>
        </p:txBody>
      </p:sp>
      <p:sp>
        <p:nvSpPr>
          <p:cNvPr id="5" name="TextBox 4">
            <a:extLst>
              <a:ext uri="{FF2B5EF4-FFF2-40B4-BE49-F238E27FC236}">
                <a16:creationId xmlns:a16="http://schemas.microsoft.com/office/drawing/2014/main" id="{237F8477-A2BE-8D56-3AAE-DD1A5F56430E}"/>
              </a:ext>
            </a:extLst>
          </p:cNvPr>
          <p:cNvSpPr txBox="1"/>
          <p:nvPr/>
        </p:nvSpPr>
        <p:spPr>
          <a:xfrm>
            <a:off x="7869116" y="4904729"/>
            <a:ext cx="5671742" cy="1754326"/>
          </a:xfrm>
          <a:prstGeom prst="rect">
            <a:avLst/>
          </a:prstGeom>
          <a:noFill/>
        </p:spPr>
        <p:txBody>
          <a:bodyPr wrap="square" rtlCol="0">
            <a:spAutoFit/>
          </a:bodyPr>
          <a:lstStyle/>
          <a:p>
            <a:pPr defTabSz="1371600">
              <a:buClr>
                <a:srgbClr val="000000"/>
              </a:buClr>
            </a:pPr>
            <a:r>
              <a:rPr lang="en-US" sz="3600" b="1" kern="0">
                <a:solidFill>
                  <a:srgbClr val="82A192"/>
                </a:solidFill>
                <a:latin typeface="Arial"/>
                <a:cs typeface="Arial"/>
                <a:sym typeface="Arial"/>
              </a:rPr>
              <a:t>Rhode Island’s Hourly Reimbursement - $50.76 per hour</a:t>
            </a:r>
          </a:p>
        </p:txBody>
      </p:sp>
    </p:spTree>
    <p:extLst>
      <p:ext uri="{BB962C8B-B14F-4D97-AF65-F5344CB8AC3E}">
        <p14:creationId xmlns:p14="http://schemas.microsoft.com/office/powerpoint/2010/main" val="1742855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37D80-6657-7C1E-6787-0A50A1A36F59}"/>
              </a:ext>
            </a:extLst>
          </p:cNvPr>
          <p:cNvSpPr>
            <a:spLocks noGrp="1"/>
          </p:cNvSpPr>
          <p:nvPr>
            <p:ph type="title"/>
          </p:nvPr>
        </p:nvSpPr>
        <p:spPr/>
        <p:txBody>
          <a:bodyPr>
            <a:normAutofit/>
          </a:bodyPr>
          <a:lstStyle/>
          <a:p>
            <a:r>
              <a:rPr lang="en-US" b="1"/>
              <a:t>SD MEDICAID REIMBURSEMENT</a:t>
            </a:r>
            <a:br>
              <a:rPr lang="en-US"/>
            </a:br>
            <a:r>
              <a:rPr lang="en-US">
                <a:solidFill>
                  <a:srgbClr val="83A291"/>
                </a:solidFill>
              </a:rPr>
              <a:t>Data – March 16, 2023– May 17, 2024</a:t>
            </a:r>
          </a:p>
        </p:txBody>
      </p:sp>
      <p:sp>
        <p:nvSpPr>
          <p:cNvPr id="3" name="Content Placeholder 2">
            <a:extLst>
              <a:ext uri="{FF2B5EF4-FFF2-40B4-BE49-F238E27FC236}">
                <a16:creationId xmlns:a16="http://schemas.microsoft.com/office/drawing/2014/main" id="{DCDC77C5-2DB0-B642-19D8-12B0D310474F}"/>
              </a:ext>
            </a:extLst>
          </p:cNvPr>
          <p:cNvSpPr>
            <a:spLocks noGrp="1"/>
          </p:cNvSpPr>
          <p:nvPr>
            <p:ph idx="1"/>
          </p:nvPr>
        </p:nvSpPr>
        <p:spPr/>
        <p:txBody>
          <a:bodyPr>
            <a:normAutofit/>
          </a:bodyPr>
          <a:lstStyle/>
          <a:p>
            <a:pPr marL="0" indent="0">
              <a:buNone/>
            </a:pPr>
            <a:r>
              <a:rPr lang="en-US" b="1"/>
              <a:t>Processed Claims</a:t>
            </a:r>
          </a:p>
          <a:p>
            <a:r>
              <a:rPr lang="en-US" sz="3600"/>
              <a:t>Over 10,000 units have been paid through claims</a:t>
            </a:r>
          </a:p>
          <a:p>
            <a:r>
              <a:rPr lang="en-US" sz="3600"/>
              <a:t>$259,256.65 total in reimbursed claims</a:t>
            </a:r>
          </a:p>
          <a:p>
            <a:pPr marL="0" indent="0">
              <a:buNone/>
            </a:pPr>
            <a:r>
              <a:rPr lang="en-US" b="1"/>
              <a:t>CHW Agencies Billing</a:t>
            </a:r>
          </a:p>
          <a:p>
            <a:r>
              <a:rPr lang="en-US" sz="3600"/>
              <a:t>15 agencies have billed so far, representing all 6 target organization types:</a:t>
            </a:r>
          </a:p>
          <a:p>
            <a:pPr lvl="1"/>
            <a:r>
              <a:rPr lang="en-US" sz="3000"/>
              <a:t>Medical/Clinical</a:t>
            </a:r>
          </a:p>
          <a:p>
            <a:pPr lvl="1"/>
            <a:r>
              <a:rPr lang="en-US" sz="3000"/>
              <a:t>FQHC</a:t>
            </a:r>
          </a:p>
          <a:p>
            <a:pPr lvl="1"/>
            <a:r>
              <a:rPr lang="en-US" sz="3000"/>
              <a:t>Community-based organization</a:t>
            </a:r>
          </a:p>
          <a:p>
            <a:pPr lvl="1"/>
            <a:r>
              <a:rPr lang="en-US" sz="3000"/>
              <a:t>EMS/CHW Program</a:t>
            </a:r>
          </a:p>
          <a:p>
            <a:pPr lvl="1"/>
            <a:r>
              <a:rPr lang="en-US" sz="3000"/>
              <a:t>Dental Program</a:t>
            </a:r>
          </a:p>
          <a:p>
            <a:pPr lvl="1"/>
            <a:r>
              <a:rPr lang="en-US" sz="3000"/>
              <a:t>CHR Program</a:t>
            </a:r>
          </a:p>
          <a:p>
            <a:endParaRPr lang="en-US"/>
          </a:p>
        </p:txBody>
      </p:sp>
    </p:spTree>
    <p:extLst>
      <p:ext uri="{BB962C8B-B14F-4D97-AF65-F5344CB8AC3E}">
        <p14:creationId xmlns:p14="http://schemas.microsoft.com/office/powerpoint/2010/main" val="688725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60F42450-B602-4725-BB73-9EC5FB94A239}"/>
              </a:ext>
            </a:extLst>
          </p:cNvPr>
          <p:cNvGraphicFramePr>
            <a:graphicFrameLocks noGrp="1"/>
          </p:cNvGraphicFramePr>
          <p:nvPr>
            <p:extLst>
              <p:ext uri="{D42A27DB-BD31-4B8C-83A1-F6EECF244321}">
                <p14:modId xmlns:p14="http://schemas.microsoft.com/office/powerpoint/2010/main" val="4220230187"/>
              </p:ext>
            </p:extLst>
          </p:nvPr>
        </p:nvGraphicFramePr>
        <p:xfrm>
          <a:off x="762000" y="1079500"/>
          <a:ext cx="16687800" cy="8036162"/>
        </p:xfrm>
        <a:graphic>
          <a:graphicData uri="http://schemas.openxmlformats.org/drawingml/2006/table">
            <a:tbl>
              <a:tblPr firstRow="1" bandRow="1">
                <a:tableStyleId>{5C22544A-7EE6-4342-B048-85BDC9FD1C3A}</a:tableStyleId>
              </a:tblPr>
              <a:tblGrid>
                <a:gridCol w="5562600">
                  <a:extLst>
                    <a:ext uri="{9D8B030D-6E8A-4147-A177-3AD203B41FA5}">
                      <a16:colId xmlns:a16="http://schemas.microsoft.com/office/drawing/2014/main" val="3676565083"/>
                    </a:ext>
                  </a:extLst>
                </a:gridCol>
                <a:gridCol w="5562600">
                  <a:extLst>
                    <a:ext uri="{9D8B030D-6E8A-4147-A177-3AD203B41FA5}">
                      <a16:colId xmlns:a16="http://schemas.microsoft.com/office/drawing/2014/main" val="3985289949"/>
                    </a:ext>
                  </a:extLst>
                </a:gridCol>
                <a:gridCol w="5562600">
                  <a:extLst>
                    <a:ext uri="{9D8B030D-6E8A-4147-A177-3AD203B41FA5}">
                      <a16:colId xmlns:a16="http://schemas.microsoft.com/office/drawing/2014/main" val="176273747"/>
                    </a:ext>
                  </a:extLst>
                </a:gridCol>
              </a:tblGrid>
              <a:tr h="636906">
                <a:tc gridSpan="3">
                  <a:txBody>
                    <a:bodyPr/>
                    <a:lstStyle/>
                    <a:p>
                      <a:pPr algn="ctr"/>
                      <a:r>
                        <a:rPr lang="en-US"/>
                        <a:t>MEDICARE PHYSICIAN FEE SCHEDULE </a:t>
                      </a:r>
                    </a:p>
                    <a:p>
                      <a:pPr algn="ctr"/>
                      <a:r>
                        <a:rPr lang="en-US"/>
                        <a:t>HCPCS CODES FOR AUXILIARY SERVICES</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68053014"/>
                  </a:ext>
                </a:extLst>
              </a:tr>
              <a:tr h="1158010">
                <a:tc>
                  <a:txBody>
                    <a:bodyPr/>
                    <a:lstStyle/>
                    <a:p>
                      <a:r>
                        <a:rPr lang="en-US"/>
                        <a:t>Community Health Integration (CHI)</a:t>
                      </a:r>
                    </a:p>
                  </a:txBody>
                  <a:tcPr/>
                </a:tc>
                <a:tc>
                  <a:txBody>
                    <a:bodyPr/>
                    <a:lstStyle/>
                    <a:p>
                      <a:r>
                        <a:rPr lang="en-US"/>
                        <a:t>Principal Illness Navigation (PIN)</a:t>
                      </a:r>
                    </a:p>
                  </a:txBody>
                  <a:tcPr/>
                </a:tc>
                <a:tc>
                  <a:txBody>
                    <a:bodyPr/>
                    <a:lstStyle/>
                    <a:p>
                      <a:r>
                        <a:rPr lang="en-US"/>
                        <a:t>Principal Illness Navigation Peer Support (PIN-PS)</a:t>
                      </a:r>
                    </a:p>
                  </a:txBody>
                  <a:tcPr/>
                </a:tc>
                <a:extLst>
                  <a:ext uri="{0D108BD9-81ED-4DB2-BD59-A6C34878D82A}">
                    <a16:rowId xmlns:a16="http://schemas.microsoft.com/office/drawing/2014/main" val="697520329"/>
                  </a:ext>
                </a:extLst>
              </a:tr>
              <a:tr h="3242428">
                <a:tc>
                  <a:txBody>
                    <a:bodyPr/>
                    <a:lstStyle/>
                    <a:p>
                      <a:r>
                        <a:rPr lang="en-US"/>
                        <a:t>Reimbursement for labor for addressing </a:t>
                      </a:r>
                      <a:r>
                        <a:rPr lang="en-US" b="1"/>
                        <a:t>Health Related Social Needs </a:t>
                      </a:r>
                      <a:r>
                        <a:rPr lang="en-US"/>
                        <a:t>(HRSNs)</a:t>
                      </a:r>
                    </a:p>
                  </a:txBody>
                  <a:tcPr/>
                </a:tc>
                <a:tc>
                  <a:txBody>
                    <a:bodyPr/>
                    <a:lstStyle/>
                    <a:p>
                      <a:r>
                        <a:rPr lang="en-US"/>
                        <a:t>Reimbursement for providing </a:t>
                      </a:r>
                      <a:r>
                        <a:rPr lang="en-US" b="1"/>
                        <a:t>health navigation services </a:t>
                      </a:r>
                      <a:r>
                        <a:rPr lang="en-US"/>
                        <a:t>for persons with serious illness expected to last at least 3 months</a:t>
                      </a:r>
                    </a:p>
                  </a:txBody>
                  <a:tcPr/>
                </a:tc>
                <a:tc>
                  <a:txBody>
                    <a:bodyPr/>
                    <a:lstStyle/>
                    <a:p>
                      <a:r>
                        <a:rPr lang="en-US"/>
                        <a:t>Reimbursement for </a:t>
                      </a:r>
                      <a:r>
                        <a:rPr lang="en-US" b="1"/>
                        <a:t>peer support  </a:t>
                      </a:r>
                      <a:r>
                        <a:rPr lang="en-US"/>
                        <a:t>services provided to a persons with a behavioral health/SUD</a:t>
                      </a:r>
                    </a:p>
                  </a:txBody>
                  <a:tcPr/>
                </a:tc>
                <a:extLst>
                  <a:ext uri="{0D108BD9-81ED-4DB2-BD59-A6C34878D82A}">
                    <a16:rowId xmlns:a16="http://schemas.microsoft.com/office/drawing/2014/main" val="2361266094"/>
                  </a:ext>
                </a:extLst>
              </a:tr>
              <a:tr h="2721324">
                <a:tc>
                  <a:txBody>
                    <a:bodyPr/>
                    <a:lstStyle/>
                    <a:p>
                      <a:r>
                        <a:rPr lang="en-US" b="1"/>
                        <a:t>Personnel</a:t>
                      </a:r>
                      <a:r>
                        <a:rPr lang="en-US"/>
                        <a:t>: Community Health Workers, Social Workers, Health Coaches other staff with training</a:t>
                      </a:r>
                    </a:p>
                  </a:txBody>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b="1"/>
                        <a:t>Personnel</a:t>
                      </a:r>
                      <a:r>
                        <a:rPr lang="en-US"/>
                        <a:t>: Community Health Workers, Social Workers, Health Coaches, other staff with training</a:t>
                      </a:r>
                    </a:p>
                    <a:p>
                      <a:endParaRPr lang="en-US"/>
                    </a:p>
                  </a:txBody>
                  <a:tcPr/>
                </a:tc>
                <a:tc>
                  <a:txBody>
                    <a:bodyPr/>
                    <a:lstStyle/>
                    <a:p>
                      <a:r>
                        <a:rPr lang="en-US" b="1"/>
                        <a:t>Personnel</a:t>
                      </a:r>
                      <a:r>
                        <a:rPr lang="en-US"/>
                        <a:t>: Peer support workers who have met the state or  SAMHSA national training requirements for peer support workers</a:t>
                      </a:r>
                    </a:p>
                  </a:txBody>
                  <a:tcPr/>
                </a:tc>
                <a:extLst>
                  <a:ext uri="{0D108BD9-81ED-4DB2-BD59-A6C34878D82A}">
                    <a16:rowId xmlns:a16="http://schemas.microsoft.com/office/drawing/2014/main" val="1880654070"/>
                  </a:ext>
                </a:extLst>
              </a:tr>
            </a:tbl>
          </a:graphicData>
        </a:graphic>
      </p:graphicFrame>
      <p:sp>
        <p:nvSpPr>
          <p:cNvPr id="5" name="TextBox 4">
            <a:extLst>
              <a:ext uri="{FF2B5EF4-FFF2-40B4-BE49-F238E27FC236}">
                <a16:creationId xmlns:a16="http://schemas.microsoft.com/office/drawing/2014/main" id="{61FA9D23-696B-4DEB-9363-15338DE81017}"/>
              </a:ext>
            </a:extLst>
          </p:cNvPr>
          <p:cNvSpPr txBox="1"/>
          <p:nvPr/>
        </p:nvSpPr>
        <p:spPr>
          <a:xfrm>
            <a:off x="12268200" y="8838168"/>
            <a:ext cx="3200400" cy="369332"/>
          </a:xfrm>
          <a:prstGeom prst="rect">
            <a:avLst/>
          </a:prstGeom>
          <a:noFill/>
        </p:spPr>
        <p:txBody>
          <a:bodyPr wrap="square" rtlCol="0">
            <a:spAutoFit/>
          </a:bodyPr>
          <a:lstStyle/>
          <a:p>
            <a:r>
              <a:rPr lang="en-US">
                <a:solidFill>
                  <a:schemeClr val="bg1"/>
                </a:solidFill>
              </a:rPr>
              <a:t>Courtesy of Freedmen's</a:t>
            </a:r>
            <a:r>
              <a:rPr lang="en-US"/>
              <a:t> </a:t>
            </a:r>
            <a:r>
              <a:rPr lang="en-US">
                <a:solidFill>
                  <a:schemeClr val="bg1"/>
                </a:solidFill>
              </a:rPr>
              <a:t>Health</a:t>
            </a:r>
          </a:p>
        </p:txBody>
      </p:sp>
    </p:spTree>
    <p:extLst>
      <p:ext uri="{BB962C8B-B14F-4D97-AF65-F5344CB8AC3E}">
        <p14:creationId xmlns:p14="http://schemas.microsoft.com/office/powerpoint/2010/main" val="1850529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37D80-6657-7C1E-6787-0A50A1A36F59}"/>
              </a:ext>
            </a:extLst>
          </p:cNvPr>
          <p:cNvSpPr>
            <a:spLocks noGrp="1"/>
          </p:cNvSpPr>
          <p:nvPr>
            <p:ph type="title"/>
          </p:nvPr>
        </p:nvSpPr>
        <p:spPr/>
        <p:txBody>
          <a:bodyPr>
            <a:normAutofit/>
          </a:bodyPr>
          <a:lstStyle/>
          <a:p>
            <a:r>
              <a:rPr lang="en-US" b="1"/>
              <a:t>ORGANIZATIONS BILLING MEDICAID IN SD</a:t>
            </a:r>
            <a:br>
              <a:rPr lang="en-US"/>
            </a:br>
            <a:r>
              <a:rPr lang="en-US">
                <a:solidFill>
                  <a:srgbClr val="83A291"/>
                </a:solidFill>
              </a:rPr>
              <a:t>Data – July 1, 2023 – April 18, 2024</a:t>
            </a:r>
          </a:p>
        </p:txBody>
      </p:sp>
      <p:sp>
        <p:nvSpPr>
          <p:cNvPr id="3" name="Content Placeholder 2">
            <a:extLst>
              <a:ext uri="{FF2B5EF4-FFF2-40B4-BE49-F238E27FC236}">
                <a16:creationId xmlns:a16="http://schemas.microsoft.com/office/drawing/2014/main" id="{DCDC77C5-2DB0-B642-19D8-12B0D310474F}"/>
              </a:ext>
            </a:extLst>
          </p:cNvPr>
          <p:cNvSpPr>
            <a:spLocks noGrp="1"/>
          </p:cNvSpPr>
          <p:nvPr>
            <p:ph idx="1"/>
          </p:nvPr>
        </p:nvSpPr>
        <p:spPr>
          <a:xfrm>
            <a:off x="1257302" y="3022847"/>
            <a:ext cx="8449406" cy="6644936"/>
          </a:xfrm>
        </p:spPr>
        <p:txBody>
          <a:bodyPr>
            <a:normAutofit/>
          </a:bodyPr>
          <a:lstStyle/>
          <a:p>
            <a:pPr marL="0" indent="0">
              <a:buNone/>
            </a:pPr>
            <a:r>
              <a:rPr lang="en-US" sz="4800" b="1"/>
              <a:t>CHW Agencies Billing After Receiving Provider Referrals</a:t>
            </a:r>
          </a:p>
          <a:p>
            <a:pPr lvl="1"/>
            <a:r>
              <a:rPr lang="en-US" sz="3450">
                <a:solidFill>
                  <a:schemeClr val="tx1"/>
                </a:solidFill>
              </a:rPr>
              <a:t>N=41 organizations planning to bill Medicaid</a:t>
            </a:r>
          </a:p>
          <a:p>
            <a:pPr lvl="1"/>
            <a:r>
              <a:rPr lang="en-US" sz="3450">
                <a:solidFill>
                  <a:schemeClr val="tx1"/>
                </a:solidFill>
              </a:rPr>
              <a:t>Half of these organizations seeking SD Medicaid reimbursement are CBOs</a:t>
            </a:r>
          </a:p>
          <a:p>
            <a:pPr marL="857250" lvl="1" indent="0">
              <a:buNone/>
            </a:pPr>
            <a:endParaRPr lang="en-US" sz="3450">
              <a:solidFill>
                <a:schemeClr val="tx1"/>
              </a:solidFill>
            </a:endParaRPr>
          </a:p>
          <a:p>
            <a:pPr lvl="1"/>
            <a:endParaRPr lang="en-US" sz="3450" b="1">
              <a:solidFill>
                <a:srgbClr val="82A192"/>
              </a:solidFill>
            </a:endParaRPr>
          </a:p>
          <a:p>
            <a:endParaRPr lang="en-US"/>
          </a:p>
        </p:txBody>
      </p:sp>
      <p:pic>
        <p:nvPicPr>
          <p:cNvPr id="8" name="Picture 7" descr="A pie chart of a number of individuals&#10;&#10;Description automatically generated">
            <a:extLst>
              <a:ext uri="{FF2B5EF4-FFF2-40B4-BE49-F238E27FC236}">
                <a16:creationId xmlns:a16="http://schemas.microsoft.com/office/drawing/2014/main" id="{800EDADF-C586-2DB1-09D7-923B1E4BD168}"/>
              </a:ext>
            </a:extLst>
          </p:cNvPr>
          <p:cNvPicPr>
            <a:picLocks noChangeAspect="1"/>
          </p:cNvPicPr>
          <p:nvPr/>
        </p:nvPicPr>
        <p:blipFill>
          <a:blip r:embed="rId2"/>
          <a:stretch>
            <a:fillRect/>
          </a:stretch>
        </p:blipFill>
        <p:spPr>
          <a:xfrm>
            <a:off x="9554844" y="3393833"/>
            <a:ext cx="7972554" cy="5692404"/>
          </a:xfrm>
          <a:prstGeom prst="rect">
            <a:avLst/>
          </a:prstGeom>
        </p:spPr>
      </p:pic>
    </p:spTree>
    <p:extLst>
      <p:ext uri="{BB962C8B-B14F-4D97-AF65-F5344CB8AC3E}">
        <p14:creationId xmlns:p14="http://schemas.microsoft.com/office/powerpoint/2010/main" val="3650251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BEC91-6789-F855-4E81-01B94426D4E3}"/>
              </a:ext>
            </a:extLst>
          </p:cNvPr>
          <p:cNvSpPr>
            <a:spLocks noGrp="1"/>
          </p:cNvSpPr>
          <p:nvPr>
            <p:ph type="title"/>
          </p:nvPr>
        </p:nvSpPr>
        <p:spPr>
          <a:xfrm>
            <a:off x="1247775" y="3707607"/>
            <a:ext cx="15773400" cy="5592510"/>
          </a:xfrm>
        </p:spPr>
        <p:txBody>
          <a:bodyPr/>
          <a:lstStyle/>
          <a:p>
            <a:r>
              <a:rPr lang="en-US" b="1">
                <a:solidFill>
                  <a:schemeClr val="bg1"/>
                </a:solidFill>
              </a:rPr>
              <a:t>REIMBURSEMENT TO SUPPORT POSITIONS AND SUSTAINABILITY</a:t>
            </a:r>
          </a:p>
        </p:txBody>
      </p:sp>
    </p:spTree>
    <p:extLst>
      <p:ext uri="{BB962C8B-B14F-4D97-AF65-F5344CB8AC3E}">
        <p14:creationId xmlns:p14="http://schemas.microsoft.com/office/powerpoint/2010/main" val="3472390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3"/>
          <p:cNvSpPr txBox="1">
            <a:spLocks noGrp="1"/>
          </p:cNvSpPr>
          <p:nvPr>
            <p:ph type="title"/>
          </p:nvPr>
        </p:nvSpPr>
        <p:spPr>
          <a:xfrm>
            <a:off x="1257300" y="825625"/>
            <a:ext cx="15773400" cy="1988345"/>
          </a:xfrm>
          <a:prstGeom prst="rect">
            <a:avLst/>
          </a:prstGeom>
          <a:noFill/>
          <a:ln>
            <a:noFill/>
          </a:ln>
        </p:spPr>
        <p:txBody>
          <a:bodyPr spcFirstLastPara="1" wrap="square" lIns="137138" tIns="68550" rIns="137138" bIns="68550" anchor="ctr" anchorCtr="0">
            <a:normAutofit/>
          </a:bodyPr>
          <a:lstStyle/>
          <a:p>
            <a:pPr>
              <a:buSzPts val="4400"/>
            </a:pPr>
            <a:r>
              <a:rPr lang="en-US" b="1"/>
              <a:t>REIMBURSEMENT = SUSTAINABILITY</a:t>
            </a:r>
            <a:br>
              <a:rPr lang="en-US"/>
            </a:br>
            <a:r>
              <a:rPr lang="en-US">
                <a:solidFill>
                  <a:srgbClr val="83A291"/>
                </a:solidFill>
              </a:rPr>
              <a:t>Sustaining Wages and Programs</a:t>
            </a:r>
            <a:endParaRPr/>
          </a:p>
        </p:txBody>
      </p:sp>
      <p:sp>
        <p:nvSpPr>
          <p:cNvPr id="245" name="Google Shape;245;p13"/>
          <p:cNvSpPr txBox="1">
            <a:spLocks noGrp="1"/>
          </p:cNvSpPr>
          <p:nvPr>
            <p:ph type="body" idx="1"/>
          </p:nvPr>
        </p:nvSpPr>
        <p:spPr>
          <a:xfrm>
            <a:off x="6924909" y="3022847"/>
            <a:ext cx="10353906" cy="6167781"/>
          </a:xfrm>
          <a:prstGeom prst="rect">
            <a:avLst/>
          </a:prstGeom>
          <a:noFill/>
          <a:ln>
            <a:noFill/>
          </a:ln>
        </p:spPr>
        <p:txBody>
          <a:bodyPr spcFirstLastPara="1" wrap="square" lIns="137138" tIns="68550" rIns="137138" bIns="68550" anchor="t" anchorCtr="0">
            <a:normAutofit/>
          </a:bodyPr>
          <a:lstStyle/>
          <a:p>
            <a:pPr marL="0" indent="0">
              <a:spcBef>
                <a:spcPts val="0"/>
              </a:spcBef>
              <a:buSzPts val="2800"/>
              <a:buNone/>
            </a:pPr>
            <a:r>
              <a:rPr lang="en-US" b="1"/>
              <a:t>1 Hour Reimbursement Per Day</a:t>
            </a:r>
          </a:p>
          <a:p>
            <a:pPr indent="-685800">
              <a:spcBef>
                <a:spcPts val="0"/>
              </a:spcBef>
              <a:buSzPts val="2800"/>
            </a:pPr>
            <a:r>
              <a:rPr lang="en-US"/>
              <a:t>$50.76 / 8 hours = $6.35 per hour </a:t>
            </a:r>
          </a:p>
          <a:p>
            <a:pPr marL="685800" lvl="1" indent="0">
              <a:spcBef>
                <a:spcPts val="0"/>
              </a:spcBef>
              <a:buSzPts val="2800"/>
              <a:buNone/>
            </a:pPr>
            <a:endParaRPr lang="en-US"/>
          </a:p>
          <a:p>
            <a:pPr marL="0" indent="0">
              <a:spcBef>
                <a:spcPts val="0"/>
              </a:spcBef>
              <a:buSzPts val="2800"/>
              <a:buNone/>
            </a:pPr>
            <a:r>
              <a:rPr lang="en-US" b="1"/>
              <a:t>2 Hours Reimbursement Per Day</a:t>
            </a:r>
          </a:p>
          <a:p>
            <a:pPr indent="-685800">
              <a:spcBef>
                <a:spcPts val="0"/>
              </a:spcBef>
              <a:buSzPts val="2800"/>
            </a:pPr>
            <a:r>
              <a:rPr lang="en-US"/>
              <a:t>$101.52 / 8 hours = $12.69 per hour</a:t>
            </a:r>
          </a:p>
          <a:p>
            <a:pPr indent="-685800">
              <a:spcBef>
                <a:spcPts val="0"/>
              </a:spcBef>
              <a:buSzPts val="2800"/>
            </a:pPr>
            <a:endParaRPr lang="en-US"/>
          </a:p>
          <a:p>
            <a:pPr marL="0" indent="0">
              <a:spcBef>
                <a:spcPts val="0"/>
              </a:spcBef>
              <a:buSzPts val="2800"/>
              <a:buNone/>
            </a:pPr>
            <a:r>
              <a:rPr lang="en-US" b="1"/>
              <a:t>3 Hours Reimbursement Per Day</a:t>
            </a:r>
          </a:p>
          <a:p>
            <a:pPr indent="-685800">
              <a:spcBef>
                <a:spcPts val="0"/>
              </a:spcBef>
              <a:buSzPts val="2800"/>
            </a:pPr>
            <a:r>
              <a:rPr lang="en-US"/>
              <a:t>$152.28 / 8 hours = $19.04 per hour</a:t>
            </a:r>
          </a:p>
          <a:p>
            <a:pPr indent="-685800">
              <a:spcBef>
                <a:spcPts val="0"/>
              </a:spcBef>
              <a:buSzPts val="2800"/>
            </a:pPr>
            <a:endParaRPr lang="en-US"/>
          </a:p>
          <a:p>
            <a:pPr indent="-685800">
              <a:spcBef>
                <a:spcPts val="0"/>
              </a:spcBef>
              <a:buSzPts val="2800"/>
            </a:pPr>
            <a:endParaRPr lang="en-US"/>
          </a:p>
          <a:p>
            <a:pPr marL="0" indent="0">
              <a:spcBef>
                <a:spcPts val="0"/>
              </a:spcBef>
              <a:buSzPts val="2800"/>
              <a:buNone/>
            </a:pPr>
            <a:endParaRPr lang="en-US"/>
          </a:p>
        </p:txBody>
      </p:sp>
      <p:sp>
        <p:nvSpPr>
          <p:cNvPr id="2" name="TextBox 1">
            <a:extLst>
              <a:ext uri="{FF2B5EF4-FFF2-40B4-BE49-F238E27FC236}">
                <a16:creationId xmlns:a16="http://schemas.microsoft.com/office/drawing/2014/main" id="{85E3A17A-30F0-D666-14F4-0EC7C03F3AD2}"/>
              </a:ext>
            </a:extLst>
          </p:cNvPr>
          <p:cNvSpPr txBox="1"/>
          <p:nvPr/>
        </p:nvSpPr>
        <p:spPr>
          <a:xfrm>
            <a:off x="1257300" y="3022847"/>
            <a:ext cx="4496730" cy="2308324"/>
          </a:xfrm>
          <a:prstGeom prst="rect">
            <a:avLst/>
          </a:prstGeom>
          <a:noFill/>
        </p:spPr>
        <p:txBody>
          <a:bodyPr wrap="square" rtlCol="0">
            <a:spAutoFit/>
          </a:bodyPr>
          <a:lstStyle/>
          <a:p>
            <a:pPr defTabSz="1371600">
              <a:buClr>
                <a:srgbClr val="000000"/>
              </a:buClr>
            </a:pPr>
            <a:r>
              <a:rPr lang="en-US" sz="3600" b="1" kern="0">
                <a:solidFill>
                  <a:srgbClr val="82A192"/>
                </a:solidFill>
                <a:latin typeface="Arial"/>
                <a:cs typeface="Arial"/>
                <a:sym typeface="Arial"/>
              </a:rPr>
              <a:t>RI Hourly Reimbursement - $50.76 per hour</a:t>
            </a:r>
          </a:p>
          <a:p>
            <a:pPr algn="just" defTabSz="1371600">
              <a:buClr>
                <a:srgbClr val="000000"/>
              </a:buClr>
            </a:pPr>
            <a:endParaRPr lang="en-US" sz="3600" b="1" kern="0">
              <a:solidFill>
                <a:srgbClr val="82A192"/>
              </a:solidFill>
              <a:latin typeface="Arial"/>
              <a:cs typeface="Arial"/>
              <a:sym typeface="Arial"/>
            </a:endParaRPr>
          </a:p>
        </p:txBody>
      </p:sp>
    </p:spTree>
    <p:extLst>
      <p:ext uri="{BB962C8B-B14F-4D97-AF65-F5344CB8AC3E}">
        <p14:creationId xmlns:p14="http://schemas.microsoft.com/office/powerpoint/2010/main" val="2369352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3"/>
          <p:cNvSpPr txBox="1">
            <a:spLocks noGrp="1"/>
          </p:cNvSpPr>
          <p:nvPr>
            <p:ph type="title"/>
          </p:nvPr>
        </p:nvSpPr>
        <p:spPr>
          <a:xfrm>
            <a:off x="1257300" y="825625"/>
            <a:ext cx="15773400" cy="1988345"/>
          </a:xfrm>
          <a:prstGeom prst="rect">
            <a:avLst/>
          </a:prstGeom>
          <a:noFill/>
          <a:ln>
            <a:noFill/>
          </a:ln>
        </p:spPr>
        <p:txBody>
          <a:bodyPr spcFirstLastPara="1" wrap="square" lIns="137138" tIns="68550" rIns="137138" bIns="68550" anchor="ctr" anchorCtr="0">
            <a:normAutofit/>
          </a:bodyPr>
          <a:lstStyle/>
          <a:p>
            <a:pPr>
              <a:buSzPts val="4400"/>
            </a:pPr>
            <a:r>
              <a:rPr lang="en-US" b="1"/>
              <a:t>REIMBURSEMENT = SUSTAINABILITY</a:t>
            </a:r>
            <a:br>
              <a:rPr lang="en-US"/>
            </a:br>
            <a:r>
              <a:rPr lang="en-US">
                <a:solidFill>
                  <a:srgbClr val="83A291"/>
                </a:solidFill>
              </a:rPr>
              <a:t>The TIME is NOW!</a:t>
            </a:r>
            <a:endParaRPr/>
          </a:p>
        </p:txBody>
      </p:sp>
      <p:sp>
        <p:nvSpPr>
          <p:cNvPr id="2" name="TextBox 1">
            <a:extLst>
              <a:ext uri="{FF2B5EF4-FFF2-40B4-BE49-F238E27FC236}">
                <a16:creationId xmlns:a16="http://schemas.microsoft.com/office/drawing/2014/main" id="{85E3A17A-30F0-D666-14F4-0EC7C03F3AD2}"/>
              </a:ext>
            </a:extLst>
          </p:cNvPr>
          <p:cNvSpPr txBox="1"/>
          <p:nvPr/>
        </p:nvSpPr>
        <p:spPr>
          <a:xfrm>
            <a:off x="1257299" y="3022847"/>
            <a:ext cx="15904427" cy="2862322"/>
          </a:xfrm>
          <a:prstGeom prst="rect">
            <a:avLst/>
          </a:prstGeom>
          <a:noFill/>
        </p:spPr>
        <p:txBody>
          <a:bodyPr wrap="square" rtlCol="0">
            <a:spAutoFit/>
          </a:bodyPr>
          <a:lstStyle/>
          <a:p>
            <a:pPr marL="514350" indent="-514350" defTabSz="1371600">
              <a:buClr>
                <a:srgbClr val="000000"/>
              </a:buClr>
              <a:buFont typeface="Arial" panose="020B0604020202020204" pitchFamily="34" charset="0"/>
              <a:buChar char="•"/>
            </a:pPr>
            <a:r>
              <a:rPr lang="en-US" sz="3000" b="1" kern="0">
                <a:solidFill>
                  <a:srgbClr val="000000"/>
                </a:solidFill>
                <a:latin typeface="Arial"/>
                <a:cs typeface="Arial"/>
                <a:sym typeface="Arial"/>
              </a:rPr>
              <a:t>THIS is more important than writing a grant </a:t>
            </a:r>
            <a:r>
              <a:rPr lang="en-US" sz="3000" kern="0">
                <a:solidFill>
                  <a:srgbClr val="000000"/>
                </a:solidFill>
                <a:latin typeface="Arial"/>
                <a:cs typeface="Arial"/>
                <a:sym typeface="Arial"/>
              </a:rPr>
              <a:t>– you only have to do it once and the reimbursement continues on and on and on and on. Find out what percentage of the population you currently serve is Medicaid eligible or Medicaid recipients. </a:t>
            </a:r>
          </a:p>
          <a:p>
            <a:pPr marL="514350" indent="-514350" defTabSz="1371600">
              <a:buClr>
                <a:srgbClr val="000000"/>
              </a:buClr>
              <a:buFont typeface="Arial" panose="020B0604020202020204" pitchFamily="34" charset="0"/>
              <a:buChar char="•"/>
            </a:pPr>
            <a:endParaRPr lang="en-US" sz="3000" kern="0">
              <a:solidFill>
                <a:srgbClr val="000000"/>
              </a:solidFill>
              <a:latin typeface="Arial"/>
              <a:cs typeface="Arial"/>
              <a:sym typeface="Arial"/>
            </a:endParaRPr>
          </a:p>
          <a:p>
            <a:pPr marL="514350" indent="-514350" defTabSz="1371600">
              <a:buClr>
                <a:srgbClr val="000000"/>
              </a:buClr>
              <a:buFont typeface="Arial" panose="020B0604020202020204" pitchFamily="34" charset="0"/>
              <a:buChar char="•"/>
            </a:pPr>
            <a:r>
              <a:rPr lang="en-US" sz="3000" kern="0">
                <a:solidFill>
                  <a:srgbClr val="000000"/>
                </a:solidFill>
                <a:latin typeface="Arial"/>
                <a:cs typeface="Arial"/>
                <a:sym typeface="Arial"/>
              </a:rPr>
              <a:t>Waiting to bill Medicaid for services is leaving money on the table for services already being provided!</a:t>
            </a:r>
          </a:p>
        </p:txBody>
      </p:sp>
      <p:pic>
        <p:nvPicPr>
          <p:cNvPr id="1026" name="Picture 2" descr="Wall Clock Time is Now Iconic Wall Clock Now Time Motivational Clock Your  Daily Reminder to Live in The Now Treasure Your Time Kids Gift">
            <a:extLst>
              <a:ext uri="{FF2B5EF4-FFF2-40B4-BE49-F238E27FC236}">
                <a16:creationId xmlns:a16="http://schemas.microsoft.com/office/drawing/2014/main" id="{2A0F642B-4F05-E4C7-FEB2-AD23F294E6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8469" y="5896736"/>
            <a:ext cx="3532148" cy="35321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e You Leaving Money on the Table? — Biz Diva">
            <a:extLst>
              <a:ext uri="{FF2B5EF4-FFF2-40B4-BE49-F238E27FC236}">
                <a16:creationId xmlns:a16="http://schemas.microsoft.com/office/drawing/2014/main" id="{F5AEB5BA-673E-984B-A059-736D18823E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6845" y="6237287"/>
            <a:ext cx="4222728" cy="319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147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1"/>
          <p:cNvSpPr txBox="1">
            <a:spLocks noGrp="1"/>
          </p:cNvSpPr>
          <p:nvPr>
            <p:ph type="body" idx="1"/>
          </p:nvPr>
        </p:nvSpPr>
        <p:spPr>
          <a:xfrm>
            <a:off x="1247775" y="8027195"/>
            <a:ext cx="15773400" cy="2250281"/>
          </a:xfrm>
          <a:prstGeom prst="rect">
            <a:avLst/>
          </a:prstGeom>
          <a:noFill/>
          <a:ln>
            <a:noFill/>
          </a:ln>
        </p:spPr>
        <p:txBody>
          <a:bodyPr spcFirstLastPara="1" wrap="square" lIns="137138" tIns="68550" rIns="137138" bIns="68550" anchor="t" anchorCtr="0">
            <a:normAutofit/>
          </a:bodyPr>
          <a:lstStyle/>
          <a:p>
            <a:pPr marL="0" indent="0">
              <a:spcBef>
                <a:spcPts val="0"/>
              </a:spcBef>
              <a:buClr>
                <a:schemeClr val="lt1"/>
              </a:buClr>
              <a:buSzPts val="4000"/>
            </a:pPr>
            <a:r>
              <a:rPr lang="en-US" sz="6000" b="1">
                <a:solidFill>
                  <a:schemeClr val="lt1"/>
                </a:solidFill>
              </a:rPr>
              <a:t>CHW POSITION EXPENSES AND REIMBURSEMENT ESTIMATOR</a:t>
            </a:r>
            <a:endParaRPr/>
          </a:p>
        </p:txBody>
      </p:sp>
    </p:spTree>
    <p:extLst>
      <p:ext uri="{BB962C8B-B14F-4D97-AF65-F5344CB8AC3E}">
        <p14:creationId xmlns:p14="http://schemas.microsoft.com/office/powerpoint/2010/main" val="2499251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75614-8403-5C6D-BA4C-371D42E8527D}"/>
              </a:ext>
            </a:extLst>
          </p:cNvPr>
          <p:cNvSpPr>
            <a:spLocks noGrp="1"/>
          </p:cNvSpPr>
          <p:nvPr>
            <p:ph type="title"/>
          </p:nvPr>
        </p:nvSpPr>
        <p:spPr>
          <a:xfrm>
            <a:off x="290946" y="3117273"/>
            <a:ext cx="10661072" cy="4367410"/>
          </a:xfrm>
        </p:spPr>
        <p:txBody>
          <a:bodyPr>
            <a:normAutofit fontScale="90000"/>
          </a:bodyPr>
          <a:lstStyle/>
          <a:p>
            <a:r>
              <a:rPr lang="en-US" dirty="0"/>
              <a:t>Business Models to Grow and Sustain CHW Programs</a:t>
            </a:r>
            <a:br>
              <a:rPr lang="en-US" dirty="0"/>
            </a:br>
            <a:br>
              <a:rPr lang="en-US" sz="3600" dirty="0"/>
            </a:br>
            <a:br>
              <a:rPr lang="en-US" sz="3600" dirty="0">
                <a:latin typeface="Franklin Gothic Book" panose="020B0503020102020204" pitchFamily="34" charset="0"/>
              </a:rPr>
            </a:br>
            <a:r>
              <a:rPr lang="en-US" sz="3600" i="1" dirty="0">
                <a:effectLst/>
                <a:latin typeface="Franklin Gothic Book" panose="020B0503020102020204" pitchFamily="34" charset="0"/>
                <a:ea typeface="Times New Roman" panose="02020603050405020304" pitchFamily="18" charset="0"/>
                <a:cs typeface="Aptos" panose="020B0004020202020204" pitchFamily="34" charset="0"/>
              </a:rPr>
              <a:t>These materials were developed for the Alliance for CHW Employers and are the authors' intellectual property. </a:t>
            </a:r>
            <a:r>
              <a:rPr lang="en-US" sz="3600" i="1" dirty="0">
                <a:effectLst/>
                <a:latin typeface="Franklin Gothic Book" panose="020B0503020102020204" pitchFamily="34" charset="0"/>
                <a:ea typeface="Times New Roman" panose="02020603050405020304" pitchFamily="18" charset="0"/>
              </a:rPr>
              <a:t>Please cite the Alliance for CHW Employers and the author when referencing any of </a:t>
            </a:r>
            <a:r>
              <a:rPr lang="en-US" sz="3600" i="1">
                <a:effectLst/>
                <a:latin typeface="Franklin Gothic Book" panose="020B0503020102020204" pitchFamily="34" charset="0"/>
                <a:ea typeface="Times New Roman" panose="02020603050405020304" pitchFamily="18" charset="0"/>
              </a:rPr>
              <a:t>these materials.</a:t>
            </a:r>
            <a:br>
              <a:rPr lang="en-US" sz="3600" dirty="0">
                <a:effectLst/>
                <a:latin typeface="Franklin Gothic Book" panose="020B0503020102020204" pitchFamily="34" charset="0"/>
                <a:ea typeface="Aptos" panose="020B0004020202020204" pitchFamily="34" charset="0"/>
                <a:cs typeface="Aptos" panose="020B0004020202020204" pitchFamily="34" charset="0"/>
              </a:rPr>
            </a:br>
            <a:br>
              <a:rPr lang="en-US" sz="3600" dirty="0">
                <a:effectLst/>
                <a:latin typeface="Franklin Gothic Book" panose="020B0503020102020204" pitchFamily="34" charset="0"/>
                <a:ea typeface="Aptos" panose="020B0004020202020204" pitchFamily="34" charset="0"/>
                <a:cs typeface="Aptos" panose="020B0004020202020204" pitchFamily="34" charset="0"/>
              </a:rPr>
            </a:br>
            <a:r>
              <a:rPr lang="en-US" sz="3600" dirty="0"/>
              <a:t>Alliance for CHW Employers</a:t>
            </a:r>
            <a:br>
              <a:rPr lang="en-US" sz="3600" dirty="0"/>
            </a:br>
            <a:r>
              <a:rPr lang="en-US" sz="3600" dirty="0"/>
              <a:t>Learning Session, June 28, 2024</a:t>
            </a:r>
            <a:br>
              <a:rPr lang="en-US" sz="3600" dirty="0"/>
            </a:br>
            <a:br>
              <a:rPr lang="en-US" sz="3600" dirty="0"/>
            </a:br>
            <a:endParaRPr lang="en-US" dirty="0"/>
          </a:p>
        </p:txBody>
      </p:sp>
    </p:spTree>
    <p:extLst>
      <p:ext uri="{BB962C8B-B14F-4D97-AF65-F5344CB8AC3E}">
        <p14:creationId xmlns:p14="http://schemas.microsoft.com/office/powerpoint/2010/main" val="15203915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4C45"/>
        </a:solidFill>
        <a:effectLst/>
      </p:bgPr>
    </p:bg>
    <p:spTree>
      <p:nvGrpSpPr>
        <p:cNvPr id="1" name=""/>
        <p:cNvGrpSpPr/>
        <p:nvPr/>
      </p:nvGrpSpPr>
      <p:grpSpPr>
        <a:xfrm>
          <a:off x="0" y="0"/>
          <a:ext cx="0" cy="0"/>
          <a:chOff x="0" y="0"/>
          <a:chExt cx="0" cy="0"/>
        </a:xfrm>
      </p:grpSpPr>
      <p:sp>
        <p:nvSpPr>
          <p:cNvPr id="2" name="Freeform 2" descr="A picture containing text, clipart  Description automatically generated"/>
          <p:cNvSpPr/>
          <p:nvPr/>
        </p:nvSpPr>
        <p:spPr>
          <a:xfrm>
            <a:off x="363474" y="9410020"/>
            <a:ext cx="1787655" cy="658370"/>
          </a:xfrm>
          <a:custGeom>
            <a:avLst/>
            <a:gdLst/>
            <a:ahLst/>
            <a:cxnLst/>
            <a:rect l="l" t="t" r="r" b="b"/>
            <a:pathLst>
              <a:path w="1787655" h="658370">
                <a:moveTo>
                  <a:pt x="0" y="0"/>
                </a:moveTo>
                <a:lnTo>
                  <a:pt x="1787655" y="0"/>
                </a:lnTo>
                <a:lnTo>
                  <a:pt x="1787655" y="658370"/>
                </a:lnTo>
                <a:lnTo>
                  <a:pt x="0" y="658370"/>
                </a:lnTo>
                <a:lnTo>
                  <a:pt x="0" y="0"/>
                </a:lnTo>
                <a:close/>
              </a:path>
            </a:pathLst>
          </a:custGeom>
          <a:blipFill>
            <a:blip r:embed="rId2"/>
            <a:stretch>
              <a:fillRect/>
            </a:stretch>
          </a:blipFill>
        </p:spPr>
        <p:txBody>
          <a:bodyPr/>
          <a:lstStyle/>
          <a:p>
            <a:endParaRPr lang="en-US"/>
          </a:p>
        </p:txBody>
      </p:sp>
      <p:sp>
        <p:nvSpPr>
          <p:cNvPr id="3" name="Freeform 3" descr="Logo  Description automatically generated"/>
          <p:cNvSpPr/>
          <p:nvPr/>
        </p:nvSpPr>
        <p:spPr>
          <a:xfrm>
            <a:off x="13695381" y="1166032"/>
            <a:ext cx="4592620" cy="7954932"/>
          </a:xfrm>
          <a:custGeom>
            <a:avLst/>
            <a:gdLst/>
            <a:ahLst/>
            <a:cxnLst/>
            <a:rect l="l" t="t" r="r" b="b"/>
            <a:pathLst>
              <a:path w="4592620" h="7954932">
                <a:moveTo>
                  <a:pt x="0" y="0"/>
                </a:moveTo>
                <a:lnTo>
                  <a:pt x="4592621" y="0"/>
                </a:lnTo>
                <a:lnTo>
                  <a:pt x="4592621" y="7954933"/>
                </a:lnTo>
                <a:lnTo>
                  <a:pt x="0" y="7954933"/>
                </a:lnTo>
                <a:lnTo>
                  <a:pt x="0" y="0"/>
                </a:lnTo>
                <a:close/>
              </a:path>
            </a:pathLst>
          </a:custGeom>
          <a:blipFill>
            <a:blip r:embed="rId3"/>
            <a:stretch>
              <a:fillRect r="-74539"/>
            </a:stretch>
          </a:blipFill>
        </p:spPr>
        <p:txBody>
          <a:bodyPr/>
          <a:lstStyle/>
          <a:p>
            <a:endParaRPr lang="en-US"/>
          </a:p>
        </p:txBody>
      </p:sp>
      <p:sp>
        <p:nvSpPr>
          <p:cNvPr id="4" name="TextBox 4"/>
          <p:cNvSpPr txBox="1"/>
          <p:nvPr/>
        </p:nvSpPr>
        <p:spPr>
          <a:xfrm>
            <a:off x="2650350" y="2219330"/>
            <a:ext cx="10681062" cy="878056"/>
          </a:xfrm>
          <a:prstGeom prst="rect">
            <a:avLst/>
          </a:prstGeom>
        </p:spPr>
        <p:txBody>
          <a:bodyPr lIns="0" tIns="0" rIns="0" bIns="0" rtlCol="0" anchor="t">
            <a:spAutoFit/>
          </a:bodyPr>
          <a:lstStyle/>
          <a:p>
            <a:pPr algn="l">
              <a:lnSpc>
                <a:spcPts val="6480"/>
              </a:lnSpc>
            </a:pPr>
            <a:r>
              <a:rPr lang="en-US" sz="5400" spc="-64">
                <a:solidFill>
                  <a:srgbClr val="FFC614"/>
                </a:solidFill>
                <a:latin typeface="Hind Bold"/>
              </a:rPr>
              <a:t>401-270-0101</a:t>
            </a:r>
          </a:p>
        </p:txBody>
      </p:sp>
      <p:sp>
        <p:nvSpPr>
          <p:cNvPr id="5" name="TextBox 5"/>
          <p:cNvSpPr txBox="1"/>
          <p:nvPr/>
        </p:nvSpPr>
        <p:spPr>
          <a:xfrm>
            <a:off x="2650352" y="3071096"/>
            <a:ext cx="9875522" cy="1339720"/>
          </a:xfrm>
          <a:prstGeom prst="rect">
            <a:avLst/>
          </a:prstGeom>
        </p:spPr>
        <p:txBody>
          <a:bodyPr lIns="0" tIns="0" rIns="0" bIns="0" rtlCol="0" anchor="t">
            <a:spAutoFit/>
          </a:bodyPr>
          <a:lstStyle/>
          <a:p>
            <a:pPr algn="l">
              <a:lnSpc>
                <a:spcPts val="5040"/>
              </a:lnSpc>
            </a:pPr>
            <a:r>
              <a:rPr lang="en-US" sz="4200" spc="-50">
                <a:solidFill>
                  <a:srgbClr val="199EAF"/>
                </a:solidFill>
                <a:latin typeface="Hind Bold"/>
              </a:rPr>
              <a:t>Monday through Friday </a:t>
            </a:r>
          </a:p>
          <a:p>
            <a:pPr algn="l">
              <a:lnSpc>
                <a:spcPts val="5040"/>
              </a:lnSpc>
            </a:pPr>
            <a:r>
              <a:rPr lang="en-US" sz="4200" spc="-50">
                <a:solidFill>
                  <a:srgbClr val="199EAF"/>
                </a:solidFill>
                <a:latin typeface="Hind Bold"/>
              </a:rPr>
              <a:t>8:00 AM – 5:00 PM</a:t>
            </a:r>
          </a:p>
        </p:txBody>
      </p:sp>
      <p:sp>
        <p:nvSpPr>
          <p:cNvPr id="6" name="Freeform 6"/>
          <p:cNvSpPr/>
          <p:nvPr/>
        </p:nvSpPr>
        <p:spPr>
          <a:xfrm>
            <a:off x="699531" y="2346812"/>
            <a:ext cx="1954548" cy="1942664"/>
          </a:xfrm>
          <a:custGeom>
            <a:avLst/>
            <a:gdLst/>
            <a:ahLst/>
            <a:cxnLst/>
            <a:rect l="l" t="t" r="r" b="b"/>
            <a:pathLst>
              <a:path w="1954548" h="1942664">
                <a:moveTo>
                  <a:pt x="0" y="0"/>
                </a:moveTo>
                <a:lnTo>
                  <a:pt x="1954548" y="0"/>
                </a:lnTo>
                <a:lnTo>
                  <a:pt x="1954548" y="1942663"/>
                </a:lnTo>
                <a:lnTo>
                  <a:pt x="0" y="1942663"/>
                </a:lnTo>
                <a:lnTo>
                  <a:pt x="0" y="0"/>
                </a:lnTo>
                <a:close/>
              </a:path>
            </a:pathLst>
          </a:custGeom>
          <a:blipFill>
            <a:blip r:embed="rId4"/>
            <a:stretch>
              <a:fillRect t="-305" b="-305"/>
            </a:stretch>
          </a:blipFill>
        </p:spPr>
        <p:txBody>
          <a:bodyPr/>
          <a:lstStyle/>
          <a:p>
            <a:endParaRPr lang="en-US"/>
          </a:p>
        </p:txBody>
      </p:sp>
      <p:sp>
        <p:nvSpPr>
          <p:cNvPr id="7" name="TextBox 7"/>
          <p:cNvSpPr txBox="1"/>
          <p:nvPr/>
        </p:nvSpPr>
        <p:spPr>
          <a:xfrm>
            <a:off x="2650350" y="5263120"/>
            <a:ext cx="11301549" cy="979914"/>
          </a:xfrm>
          <a:prstGeom prst="rect">
            <a:avLst/>
          </a:prstGeom>
        </p:spPr>
        <p:txBody>
          <a:bodyPr lIns="0" tIns="0" rIns="0" bIns="0" rtlCol="0" anchor="t">
            <a:spAutoFit/>
          </a:bodyPr>
          <a:lstStyle/>
          <a:p>
            <a:pPr algn="l">
              <a:lnSpc>
                <a:spcPts val="7200"/>
              </a:lnSpc>
            </a:pPr>
            <a:r>
              <a:rPr lang="en-US" sz="6000" spc="-72">
                <a:solidFill>
                  <a:srgbClr val="FFFFFF"/>
                </a:solidFill>
                <a:latin typeface="Hind Bold"/>
              </a:rPr>
              <a:t>Alliance@ripin.org</a:t>
            </a:r>
          </a:p>
        </p:txBody>
      </p:sp>
      <p:sp>
        <p:nvSpPr>
          <p:cNvPr id="8" name="TextBox 8"/>
          <p:cNvSpPr txBox="1"/>
          <p:nvPr/>
        </p:nvSpPr>
        <p:spPr>
          <a:xfrm>
            <a:off x="2650350" y="7378984"/>
            <a:ext cx="4986876" cy="518250"/>
          </a:xfrm>
          <a:prstGeom prst="rect">
            <a:avLst/>
          </a:prstGeom>
        </p:spPr>
        <p:txBody>
          <a:bodyPr lIns="0" tIns="0" rIns="0" bIns="0" rtlCol="0" anchor="t">
            <a:spAutoFit/>
          </a:bodyPr>
          <a:lstStyle/>
          <a:p>
            <a:pPr algn="l">
              <a:lnSpc>
                <a:spcPts val="3600"/>
              </a:lnSpc>
            </a:pPr>
            <a:r>
              <a:rPr lang="en-US" sz="3000" spc="-36">
                <a:solidFill>
                  <a:srgbClr val="FFC614"/>
                </a:solidFill>
                <a:latin typeface="Hind Medium"/>
              </a:rPr>
              <a:t>Facebook</a:t>
            </a:r>
            <a:r>
              <a:rPr lang="en-US" sz="3000" spc="-36">
                <a:solidFill>
                  <a:srgbClr val="FAA61A"/>
                </a:solidFill>
                <a:latin typeface="Hind Medium"/>
              </a:rPr>
              <a:t>: </a:t>
            </a:r>
            <a:r>
              <a:rPr lang="en-US" sz="3000" spc="-36">
                <a:solidFill>
                  <a:srgbClr val="FFFFFF"/>
                </a:solidFill>
                <a:latin typeface="Hind Medium"/>
              </a:rPr>
              <a:t>@RIPIN.ORG</a:t>
            </a:r>
          </a:p>
        </p:txBody>
      </p:sp>
      <p:sp>
        <p:nvSpPr>
          <p:cNvPr id="9" name="TextBox 9"/>
          <p:cNvSpPr txBox="1"/>
          <p:nvPr/>
        </p:nvSpPr>
        <p:spPr>
          <a:xfrm>
            <a:off x="2650350" y="6851967"/>
            <a:ext cx="4734624" cy="518250"/>
          </a:xfrm>
          <a:prstGeom prst="rect">
            <a:avLst/>
          </a:prstGeom>
        </p:spPr>
        <p:txBody>
          <a:bodyPr lIns="0" tIns="0" rIns="0" bIns="0" rtlCol="0" anchor="t">
            <a:spAutoFit/>
          </a:bodyPr>
          <a:lstStyle/>
          <a:p>
            <a:pPr algn="l">
              <a:lnSpc>
                <a:spcPts val="3600"/>
              </a:lnSpc>
            </a:pPr>
            <a:r>
              <a:rPr lang="en-US" sz="3000" spc="-36">
                <a:solidFill>
                  <a:srgbClr val="FFC614"/>
                </a:solidFill>
                <a:latin typeface="Hind Medium"/>
              </a:rPr>
              <a:t>Website: </a:t>
            </a:r>
            <a:r>
              <a:rPr lang="en-US" sz="3000" spc="-36">
                <a:solidFill>
                  <a:srgbClr val="FFFFFF"/>
                </a:solidFill>
                <a:latin typeface="Hind Medium"/>
              </a:rPr>
              <a:t>ripin.org/Alliance</a:t>
            </a:r>
          </a:p>
        </p:txBody>
      </p:sp>
      <p:sp>
        <p:nvSpPr>
          <p:cNvPr id="10" name="TextBox 10"/>
          <p:cNvSpPr txBox="1"/>
          <p:nvPr/>
        </p:nvSpPr>
        <p:spPr>
          <a:xfrm>
            <a:off x="2650352" y="7906003"/>
            <a:ext cx="5803228" cy="518250"/>
          </a:xfrm>
          <a:prstGeom prst="rect">
            <a:avLst/>
          </a:prstGeom>
        </p:spPr>
        <p:txBody>
          <a:bodyPr lIns="0" tIns="0" rIns="0" bIns="0" rtlCol="0" anchor="t">
            <a:spAutoFit/>
          </a:bodyPr>
          <a:lstStyle/>
          <a:p>
            <a:pPr algn="l">
              <a:lnSpc>
                <a:spcPts val="3600"/>
              </a:lnSpc>
            </a:pPr>
            <a:r>
              <a:rPr lang="en-US" sz="3000" spc="-36">
                <a:solidFill>
                  <a:srgbClr val="FFC614"/>
                </a:solidFill>
                <a:latin typeface="Hind Medium"/>
              </a:rPr>
              <a:t>Twitter/Instagram</a:t>
            </a:r>
            <a:r>
              <a:rPr lang="en-US" sz="3000" spc="-36">
                <a:solidFill>
                  <a:srgbClr val="FAA61A"/>
                </a:solidFill>
                <a:latin typeface="Hind Medium"/>
              </a:rPr>
              <a:t>: </a:t>
            </a:r>
            <a:r>
              <a:rPr lang="en-US" sz="3000" spc="-36">
                <a:solidFill>
                  <a:srgbClr val="FFFFFF"/>
                </a:solidFill>
                <a:latin typeface="Hind Medium"/>
              </a:rPr>
              <a:t>@RIPIN_RI</a:t>
            </a:r>
          </a:p>
        </p:txBody>
      </p:sp>
      <p:sp>
        <p:nvSpPr>
          <p:cNvPr id="11" name="TextBox 11"/>
          <p:cNvSpPr txBox="1"/>
          <p:nvPr/>
        </p:nvSpPr>
        <p:spPr>
          <a:xfrm>
            <a:off x="1119243" y="770114"/>
            <a:ext cx="15401861" cy="878056"/>
          </a:xfrm>
          <a:prstGeom prst="rect">
            <a:avLst/>
          </a:prstGeom>
        </p:spPr>
        <p:txBody>
          <a:bodyPr lIns="0" tIns="0" rIns="0" bIns="0" rtlCol="0" anchor="t">
            <a:spAutoFit/>
          </a:bodyPr>
          <a:lstStyle/>
          <a:p>
            <a:pPr algn="l">
              <a:lnSpc>
                <a:spcPts val="6480"/>
              </a:lnSpc>
            </a:pPr>
            <a:r>
              <a:rPr lang="en-US" sz="5400" spc="-64">
                <a:solidFill>
                  <a:srgbClr val="FFFFFF"/>
                </a:solidFill>
                <a:latin typeface="Hind Medium"/>
              </a:rPr>
              <a:t>Alliance for Community Health Worker Employers</a:t>
            </a:r>
          </a:p>
        </p:txBody>
      </p:sp>
      <p:sp>
        <p:nvSpPr>
          <p:cNvPr id="12" name="Freeform 12" descr="Earth globe: Americas with solid fill"/>
          <p:cNvSpPr/>
          <p:nvPr/>
        </p:nvSpPr>
        <p:spPr>
          <a:xfrm>
            <a:off x="890644" y="6851486"/>
            <a:ext cx="1572321" cy="1572321"/>
          </a:xfrm>
          <a:custGeom>
            <a:avLst/>
            <a:gdLst/>
            <a:ahLst/>
            <a:cxnLst/>
            <a:rect l="l" t="t" r="r" b="b"/>
            <a:pathLst>
              <a:path w="1572321" h="1572321">
                <a:moveTo>
                  <a:pt x="0" y="0"/>
                </a:moveTo>
                <a:lnTo>
                  <a:pt x="1572321" y="0"/>
                </a:lnTo>
                <a:lnTo>
                  <a:pt x="1572321" y="1572321"/>
                </a:lnTo>
                <a:lnTo>
                  <a:pt x="0" y="15723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1027803" y="5143502"/>
            <a:ext cx="1298005" cy="1298005"/>
          </a:xfrm>
          <a:custGeom>
            <a:avLst/>
            <a:gdLst/>
            <a:ahLst/>
            <a:cxnLst/>
            <a:rect l="l" t="t" r="r" b="b"/>
            <a:pathLst>
              <a:path w="1298005" h="1298005">
                <a:moveTo>
                  <a:pt x="0" y="0"/>
                </a:moveTo>
                <a:lnTo>
                  <a:pt x="1298005" y="0"/>
                </a:lnTo>
                <a:lnTo>
                  <a:pt x="1298005" y="1298005"/>
                </a:lnTo>
                <a:lnTo>
                  <a:pt x="0" y="1298005"/>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A789C143-E616-44A6-93D7-5CABECA17A1E}"/>
              </a:ext>
            </a:extLst>
          </p:cNvPr>
          <p:cNvGraphicFramePr>
            <a:graphicFrameLocks noGrp="1"/>
          </p:cNvGraphicFramePr>
          <p:nvPr>
            <p:extLst>
              <p:ext uri="{D42A27DB-BD31-4B8C-83A1-F6EECF244321}">
                <p14:modId xmlns:p14="http://schemas.microsoft.com/office/powerpoint/2010/main" val="2730886597"/>
              </p:ext>
            </p:extLst>
          </p:nvPr>
        </p:nvGraphicFramePr>
        <p:xfrm>
          <a:off x="1257299" y="1485900"/>
          <a:ext cx="15773401" cy="6637825"/>
        </p:xfrm>
        <a:graphic>
          <a:graphicData uri="http://schemas.openxmlformats.org/drawingml/2006/table">
            <a:tbl>
              <a:tblPr firstRow="1" bandRow="1">
                <a:tableStyleId>{5C22544A-7EE6-4342-B048-85BDC9FD1C3A}</a:tableStyleId>
              </a:tblPr>
              <a:tblGrid>
                <a:gridCol w="3971433">
                  <a:extLst>
                    <a:ext uri="{9D8B030D-6E8A-4147-A177-3AD203B41FA5}">
                      <a16:colId xmlns:a16="http://schemas.microsoft.com/office/drawing/2014/main" val="225046528"/>
                    </a:ext>
                  </a:extLst>
                </a:gridCol>
                <a:gridCol w="5844563">
                  <a:extLst>
                    <a:ext uri="{9D8B030D-6E8A-4147-A177-3AD203B41FA5}">
                      <a16:colId xmlns:a16="http://schemas.microsoft.com/office/drawing/2014/main" val="2903385140"/>
                    </a:ext>
                  </a:extLst>
                </a:gridCol>
                <a:gridCol w="3097197">
                  <a:extLst>
                    <a:ext uri="{9D8B030D-6E8A-4147-A177-3AD203B41FA5}">
                      <a16:colId xmlns:a16="http://schemas.microsoft.com/office/drawing/2014/main" val="1915384363"/>
                    </a:ext>
                  </a:extLst>
                </a:gridCol>
                <a:gridCol w="2860208">
                  <a:extLst>
                    <a:ext uri="{9D8B030D-6E8A-4147-A177-3AD203B41FA5}">
                      <a16:colId xmlns:a16="http://schemas.microsoft.com/office/drawing/2014/main" val="761788916"/>
                    </a:ext>
                  </a:extLst>
                </a:gridCol>
              </a:tblGrid>
              <a:tr h="456359">
                <a:tc>
                  <a:txBody>
                    <a:bodyPr/>
                    <a:lstStyle/>
                    <a:p>
                      <a:r>
                        <a:rPr lang="en-US" sz="2300"/>
                        <a:t>CHI HCPCS</a:t>
                      </a:r>
                    </a:p>
                  </a:txBody>
                  <a:tcPr marL="77349" marR="77349" marT="38674" marB="38674"/>
                </a:tc>
                <a:tc>
                  <a:txBody>
                    <a:bodyPr/>
                    <a:lstStyle/>
                    <a:p>
                      <a:r>
                        <a:rPr lang="en-US" sz="2300"/>
                        <a:t>Descriptor</a:t>
                      </a:r>
                    </a:p>
                  </a:txBody>
                  <a:tcPr marL="77349" marR="77349" marT="38674" marB="38674"/>
                </a:tc>
                <a:tc>
                  <a:txBody>
                    <a:bodyPr/>
                    <a:lstStyle/>
                    <a:p>
                      <a:r>
                        <a:rPr lang="en-US" sz="2300"/>
                        <a:t>Non-Facility Rate</a:t>
                      </a:r>
                    </a:p>
                  </a:txBody>
                  <a:tcPr marL="77349" marR="77349" marT="38674" marB="38674"/>
                </a:tc>
                <a:tc>
                  <a:txBody>
                    <a:bodyPr/>
                    <a:lstStyle/>
                    <a:p>
                      <a:pPr marL="0" algn="l" defTabSz="1371600" rtl="0" eaLnBrk="1" latinLnBrk="0" hangingPunct="1"/>
                      <a:r>
                        <a:rPr lang="en-US" sz="2300" kern="1200"/>
                        <a:t>Facility Rate</a:t>
                      </a:r>
                      <a:endParaRPr lang="en-US" sz="2300" b="1" kern="1200">
                        <a:solidFill>
                          <a:schemeClr val="lt1"/>
                        </a:solidFill>
                        <a:latin typeface="+mn-lt"/>
                        <a:ea typeface="+mn-ea"/>
                        <a:cs typeface="+mn-cs"/>
                      </a:endParaRPr>
                    </a:p>
                  </a:txBody>
                  <a:tcPr marL="77349" marR="77349" marT="38674" marB="38674"/>
                </a:tc>
                <a:extLst>
                  <a:ext uri="{0D108BD9-81ED-4DB2-BD59-A6C34878D82A}">
                    <a16:rowId xmlns:a16="http://schemas.microsoft.com/office/drawing/2014/main" val="1049199044"/>
                  </a:ext>
                </a:extLst>
              </a:tr>
              <a:tr h="340335">
                <a:tc>
                  <a:txBody>
                    <a:bodyPr/>
                    <a:lstStyle/>
                    <a:p>
                      <a:r>
                        <a:rPr lang="en-US" sz="2300"/>
                        <a:t>G0019</a:t>
                      </a:r>
                    </a:p>
                  </a:txBody>
                  <a:tcPr marL="77349" marR="77349" marT="38674" marB="38674"/>
                </a:tc>
                <a:tc>
                  <a:txBody>
                    <a:bodyPr/>
                    <a:lstStyle/>
                    <a:p>
                      <a:r>
                        <a:rPr lang="en-US" sz="2300"/>
                        <a:t>Community Health Integrations Services (CHI) SDOH 60 min</a:t>
                      </a:r>
                    </a:p>
                  </a:txBody>
                  <a:tcPr marL="77349" marR="77349" marT="38674" marB="38674"/>
                </a:tc>
                <a:tc>
                  <a:txBody>
                    <a:bodyPr/>
                    <a:lstStyle/>
                    <a:p>
                      <a:r>
                        <a:rPr lang="en-US" sz="2300"/>
                        <a:t>$82.79</a:t>
                      </a:r>
                    </a:p>
                  </a:txBody>
                  <a:tcPr marL="77349" marR="77349" marT="38674" marB="38674"/>
                </a:tc>
                <a:tc>
                  <a:txBody>
                    <a:bodyPr/>
                    <a:lstStyle/>
                    <a:p>
                      <a:r>
                        <a:rPr lang="en-US" sz="2300"/>
                        <a:t>$50.62</a:t>
                      </a:r>
                    </a:p>
                  </a:txBody>
                  <a:tcPr marL="77349" marR="77349" marT="38674" marB="38674"/>
                </a:tc>
                <a:extLst>
                  <a:ext uri="{0D108BD9-81ED-4DB2-BD59-A6C34878D82A}">
                    <a16:rowId xmlns:a16="http://schemas.microsoft.com/office/drawing/2014/main" val="591368640"/>
                  </a:ext>
                </a:extLst>
              </a:tr>
              <a:tr h="572382">
                <a:tc>
                  <a:txBody>
                    <a:bodyPr/>
                    <a:lstStyle/>
                    <a:p>
                      <a:r>
                        <a:rPr lang="en-US" sz="2300"/>
                        <a:t>G0022</a:t>
                      </a:r>
                    </a:p>
                  </a:txBody>
                  <a:tcPr marL="77349" marR="77349" marT="38674" marB="38674"/>
                </a:tc>
                <a:tc>
                  <a:txBody>
                    <a:bodyPr/>
                    <a:lstStyle/>
                    <a:p>
                      <a:r>
                        <a:rPr lang="en-US" sz="2300"/>
                        <a:t>Community Health Integration Services ( CHI) add ea.30 min</a:t>
                      </a:r>
                    </a:p>
                  </a:txBody>
                  <a:tcPr marL="77349" marR="77349" marT="38674" marB="38674"/>
                </a:tc>
                <a:tc>
                  <a:txBody>
                    <a:bodyPr/>
                    <a:lstStyle/>
                    <a:p>
                      <a:r>
                        <a:rPr lang="en-US" sz="2300"/>
                        <a:t>$51.58</a:t>
                      </a:r>
                    </a:p>
                  </a:txBody>
                  <a:tcPr marL="77349" marR="77349" marT="38674" marB="38674"/>
                </a:tc>
                <a:tc>
                  <a:txBody>
                    <a:bodyPr/>
                    <a:lstStyle/>
                    <a:p>
                      <a:r>
                        <a:rPr lang="en-US" sz="2300"/>
                        <a:t>$35.33</a:t>
                      </a:r>
                    </a:p>
                    <a:p>
                      <a:endParaRPr lang="en-US" sz="2300"/>
                    </a:p>
                  </a:txBody>
                  <a:tcPr marL="77349" marR="77349" marT="38674" marB="38674"/>
                </a:tc>
                <a:extLst>
                  <a:ext uri="{0D108BD9-81ED-4DB2-BD59-A6C34878D82A}">
                    <a16:rowId xmlns:a16="http://schemas.microsoft.com/office/drawing/2014/main" val="966338626"/>
                  </a:ext>
                </a:extLst>
              </a:tr>
              <a:tr h="340335">
                <a:tc>
                  <a:txBody>
                    <a:bodyPr/>
                    <a:lstStyle/>
                    <a:p>
                      <a:r>
                        <a:rPr lang="en-US" sz="2300"/>
                        <a:t>G0511 (FQHCs/RHCs)</a:t>
                      </a:r>
                    </a:p>
                  </a:txBody>
                  <a:tcPr marL="77349" marR="77349" marT="38674" marB="38674"/>
                </a:tc>
                <a:tc>
                  <a:txBody>
                    <a:bodyPr/>
                    <a:lstStyle/>
                    <a:p>
                      <a:r>
                        <a:rPr lang="en-US" sz="2300"/>
                        <a:t>Each eligible CHI service</a:t>
                      </a:r>
                    </a:p>
                  </a:txBody>
                  <a:tcPr marL="77349" marR="77349" marT="38674" marB="38674"/>
                </a:tc>
                <a:tc>
                  <a:txBody>
                    <a:bodyPr/>
                    <a:lstStyle/>
                    <a:p>
                      <a:r>
                        <a:rPr lang="en-US" sz="2300"/>
                        <a:t>$71.70(Flat Fee)</a:t>
                      </a:r>
                    </a:p>
                  </a:txBody>
                  <a:tcPr marL="77349" marR="77349" marT="38674" marB="38674"/>
                </a:tc>
                <a:tc>
                  <a:txBody>
                    <a:bodyPr/>
                    <a:lstStyle/>
                    <a:p>
                      <a:endParaRPr lang="en-US" sz="2300"/>
                    </a:p>
                  </a:txBody>
                  <a:tcPr marL="77349" marR="77349" marT="38674" marB="38674"/>
                </a:tc>
                <a:extLst>
                  <a:ext uri="{0D108BD9-81ED-4DB2-BD59-A6C34878D82A}">
                    <a16:rowId xmlns:a16="http://schemas.microsoft.com/office/drawing/2014/main" val="790835795"/>
                  </a:ext>
                </a:extLst>
              </a:tr>
              <a:tr h="340335">
                <a:tc>
                  <a:txBody>
                    <a:bodyPr/>
                    <a:lstStyle/>
                    <a:p>
                      <a:r>
                        <a:rPr lang="en-US" sz="2300" b="1">
                          <a:solidFill>
                            <a:schemeClr val="bg1"/>
                          </a:solidFill>
                        </a:rPr>
                        <a:t>PIN HCPCS</a:t>
                      </a:r>
                    </a:p>
                  </a:txBody>
                  <a:tcPr marL="77349" marR="77349" marT="38674" marB="38674">
                    <a:solidFill>
                      <a:schemeClr val="accent1"/>
                    </a:solidFill>
                  </a:tcPr>
                </a:tc>
                <a:tc>
                  <a:txBody>
                    <a:bodyPr/>
                    <a:lstStyle/>
                    <a:p>
                      <a:r>
                        <a:rPr lang="en-US" sz="2300" b="1">
                          <a:solidFill>
                            <a:schemeClr val="bg1"/>
                          </a:solidFill>
                        </a:rPr>
                        <a:t>Descriptor</a:t>
                      </a:r>
                    </a:p>
                  </a:txBody>
                  <a:tcPr marL="77349" marR="77349" marT="38674" marB="38674">
                    <a:solidFill>
                      <a:schemeClr val="accent1"/>
                    </a:solidFill>
                  </a:tcPr>
                </a:tc>
                <a:tc>
                  <a:txBody>
                    <a:bodyPr/>
                    <a:lstStyle/>
                    <a:p>
                      <a:r>
                        <a:rPr lang="en-US" sz="2300" b="1">
                          <a:solidFill>
                            <a:schemeClr val="bg1"/>
                          </a:solidFill>
                        </a:rPr>
                        <a:t>Non-Facility Rate</a:t>
                      </a:r>
                    </a:p>
                  </a:txBody>
                  <a:tcPr marL="77349" marR="77349" marT="38674" marB="38674">
                    <a:solidFill>
                      <a:schemeClr val="accent1"/>
                    </a:solidFill>
                  </a:tcPr>
                </a:tc>
                <a:tc>
                  <a:txBody>
                    <a:bodyPr/>
                    <a:lstStyle/>
                    <a:p>
                      <a:r>
                        <a:rPr lang="en-US" sz="2300" b="1">
                          <a:solidFill>
                            <a:schemeClr val="bg1"/>
                          </a:solidFill>
                        </a:rPr>
                        <a:t>Facility Rate</a:t>
                      </a:r>
                    </a:p>
                  </a:txBody>
                  <a:tcPr marL="77349" marR="77349" marT="38674" marB="38674">
                    <a:solidFill>
                      <a:schemeClr val="accent1"/>
                    </a:solidFill>
                  </a:tcPr>
                </a:tc>
                <a:extLst>
                  <a:ext uri="{0D108BD9-81ED-4DB2-BD59-A6C34878D82A}">
                    <a16:rowId xmlns:a16="http://schemas.microsoft.com/office/drawing/2014/main" val="2677040307"/>
                  </a:ext>
                </a:extLst>
              </a:tr>
              <a:tr h="340335">
                <a:tc>
                  <a:txBody>
                    <a:bodyPr/>
                    <a:lstStyle/>
                    <a:p>
                      <a:r>
                        <a:rPr lang="en-US" sz="2300"/>
                        <a:t>G0023</a:t>
                      </a:r>
                    </a:p>
                  </a:txBody>
                  <a:tcPr marL="77349" marR="77349" marT="38674" marB="38674"/>
                </a:tc>
                <a:tc>
                  <a:txBody>
                    <a:bodyPr/>
                    <a:lstStyle/>
                    <a:p>
                      <a:r>
                        <a:rPr lang="en-US" sz="2300"/>
                        <a:t>PIN Service, 60 min per month</a:t>
                      </a:r>
                    </a:p>
                  </a:txBody>
                  <a:tcPr marL="77349" marR="77349" marT="38674" marB="38674"/>
                </a:tc>
                <a:tc>
                  <a:txBody>
                    <a:bodyPr/>
                    <a:lstStyle/>
                    <a:p>
                      <a:r>
                        <a:rPr lang="en-US" sz="2300"/>
                        <a:t>$82.79</a:t>
                      </a:r>
                    </a:p>
                  </a:txBody>
                  <a:tcPr marL="77349" marR="77349" marT="38674" marB="38674"/>
                </a:tc>
                <a:tc>
                  <a:txBody>
                    <a:bodyPr/>
                    <a:lstStyle/>
                    <a:p>
                      <a:r>
                        <a:rPr lang="en-US" sz="2300"/>
                        <a:t>$50.62</a:t>
                      </a:r>
                    </a:p>
                  </a:txBody>
                  <a:tcPr marL="77349" marR="77349" marT="38674" marB="38674"/>
                </a:tc>
                <a:extLst>
                  <a:ext uri="{0D108BD9-81ED-4DB2-BD59-A6C34878D82A}">
                    <a16:rowId xmlns:a16="http://schemas.microsoft.com/office/drawing/2014/main" val="2419480132"/>
                  </a:ext>
                </a:extLst>
              </a:tr>
              <a:tr h="340335">
                <a:tc>
                  <a:txBody>
                    <a:bodyPr/>
                    <a:lstStyle/>
                    <a:p>
                      <a:r>
                        <a:rPr lang="en-US" sz="2300"/>
                        <a:t>G0024</a:t>
                      </a:r>
                    </a:p>
                  </a:txBody>
                  <a:tcPr marL="77349" marR="77349" marT="38674" marB="38674"/>
                </a:tc>
                <a:tc>
                  <a:txBody>
                    <a:bodyPr/>
                    <a:lstStyle/>
                    <a:p>
                      <a:r>
                        <a:rPr lang="en-US" sz="2300"/>
                        <a:t>PIN service add ea. 30 min</a:t>
                      </a:r>
                    </a:p>
                  </a:txBody>
                  <a:tcPr marL="77349" marR="77349" marT="38674" marB="38674"/>
                </a:tc>
                <a:tc>
                  <a:txBody>
                    <a:bodyPr/>
                    <a:lstStyle/>
                    <a:p>
                      <a:r>
                        <a:rPr lang="en-US" sz="2300"/>
                        <a:t>$51.58</a:t>
                      </a:r>
                    </a:p>
                  </a:txBody>
                  <a:tcPr marL="77349" marR="77349" marT="38674" marB="38674"/>
                </a:tc>
                <a:tc>
                  <a:txBody>
                    <a:bodyPr/>
                    <a:lstStyle/>
                    <a:p>
                      <a:r>
                        <a:rPr lang="en-US" sz="2300"/>
                        <a:t>$35.33</a:t>
                      </a:r>
                    </a:p>
                  </a:txBody>
                  <a:tcPr marL="77349" marR="77349" marT="38674" marB="38674"/>
                </a:tc>
                <a:extLst>
                  <a:ext uri="{0D108BD9-81ED-4DB2-BD59-A6C34878D82A}">
                    <a16:rowId xmlns:a16="http://schemas.microsoft.com/office/drawing/2014/main" val="1668976208"/>
                  </a:ext>
                </a:extLst>
              </a:tr>
              <a:tr h="340335">
                <a:tc>
                  <a:txBody>
                    <a:bodyPr/>
                    <a:lstStyle/>
                    <a:p>
                      <a:r>
                        <a:rPr lang="en-US" sz="2300"/>
                        <a:t>G0511(FQHCs/RHCs)</a:t>
                      </a:r>
                    </a:p>
                  </a:txBody>
                  <a:tcPr marL="77349" marR="77349" marT="38674" marB="38674"/>
                </a:tc>
                <a:tc>
                  <a:txBody>
                    <a:bodyPr/>
                    <a:lstStyle/>
                    <a:p>
                      <a:r>
                        <a:rPr lang="en-US" sz="2300"/>
                        <a:t>Each eligible PIN service</a:t>
                      </a:r>
                    </a:p>
                  </a:txBody>
                  <a:tcPr marL="77349" marR="77349" marT="38674" marB="38674"/>
                </a:tc>
                <a:tc>
                  <a:txBody>
                    <a:bodyPr/>
                    <a:lstStyle/>
                    <a:p>
                      <a:r>
                        <a:rPr lang="en-US" sz="2300"/>
                        <a:t>$71.70(Flat Fee)</a:t>
                      </a:r>
                    </a:p>
                  </a:txBody>
                  <a:tcPr marL="77349" marR="77349" marT="38674" marB="38674"/>
                </a:tc>
                <a:tc>
                  <a:txBody>
                    <a:bodyPr/>
                    <a:lstStyle/>
                    <a:p>
                      <a:endParaRPr lang="en-US" sz="2300"/>
                    </a:p>
                  </a:txBody>
                  <a:tcPr marL="77349" marR="77349" marT="38674" marB="38674"/>
                </a:tc>
                <a:extLst>
                  <a:ext uri="{0D108BD9-81ED-4DB2-BD59-A6C34878D82A}">
                    <a16:rowId xmlns:a16="http://schemas.microsoft.com/office/drawing/2014/main" val="1557311424"/>
                  </a:ext>
                </a:extLst>
              </a:tr>
              <a:tr h="340335">
                <a:tc>
                  <a:txBody>
                    <a:bodyPr/>
                    <a:lstStyle/>
                    <a:p>
                      <a:r>
                        <a:rPr lang="en-US" sz="2300" b="1">
                          <a:solidFill>
                            <a:schemeClr val="bg1"/>
                          </a:solidFill>
                        </a:rPr>
                        <a:t>PIN-PS HCPCS</a:t>
                      </a:r>
                    </a:p>
                  </a:txBody>
                  <a:tcPr marL="77349" marR="77349" marT="38674" marB="38674">
                    <a:solidFill>
                      <a:schemeClr val="accent1"/>
                    </a:solidFill>
                  </a:tcPr>
                </a:tc>
                <a:tc>
                  <a:txBody>
                    <a:bodyPr/>
                    <a:lstStyle/>
                    <a:p>
                      <a:r>
                        <a:rPr lang="en-US" sz="2300" b="1">
                          <a:solidFill>
                            <a:schemeClr val="bg1"/>
                          </a:solidFill>
                        </a:rPr>
                        <a:t>Descriptor</a:t>
                      </a:r>
                    </a:p>
                  </a:txBody>
                  <a:tcPr marL="77349" marR="77349" marT="38674" marB="38674">
                    <a:solidFill>
                      <a:schemeClr val="accent1"/>
                    </a:solidFill>
                  </a:tcPr>
                </a:tc>
                <a:tc>
                  <a:txBody>
                    <a:bodyPr/>
                    <a:lstStyle/>
                    <a:p>
                      <a:r>
                        <a:rPr lang="en-US" sz="2300" b="1">
                          <a:solidFill>
                            <a:schemeClr val="bg1"/>
                          </a:solidFill>
                        </a:rPr>
                        <a:t>Non-Facility-Rate</a:t>
                      </a:r>
                    </a:p>
                  </a:txBody>
                  <a:tcPr marL="77349" marR="77349" marT="38674" marB="38674">
                    <a:solidFill>
                      <a:schemeClr val="accent1"/>
                    </a:solidFill>
                  </a:tcPr>
                </a:tc>
                <a:tc>
                  <a:txBody>
                    <a:bodyPr/>
                    <a:lstStyle/>
                    <a:p>
                      <a:r>
                        <a:rPr lang="en-US" sz="2300" b="1">
                          <a:solidFill>
                            <a:schemeClr val="bg1"/>
                          </a:solidFill>
                        </a:rPr>
                        <a:t>Facility Rate</a:t>
                      </a:r>
                    </a:p>
                  </a:txBody>
                  <a:tcPr marL="77349" marR="77349" marT="38674" marB="38674">
                    <a:solidFill>
                      <a:schemeClr val="accent1"/>
                    </a:solidFill>
                  </a:tcPr>
                </a:tc>
                <a:extLst>
                  <a:ext uri="{0D108BD9-81ED-4DB2-BD59-A6C34878D82A}">
                    <a16:rowId xmlns:a16="http://schemas.microsoft.com/office/drawing/2014/main" val="624521242"/>
                  </a:ext>
                </a:extLst>
              </a:tr>
              <a:tr h="456359">
                <a:tc>
                  <a:txBody>
                    <a:bodyPr/>
                    <a:lstStyle/>
                    <a:p>
                      <a:pPr marL="0" algn="l" defTabSz="1371600" rtl="0" eaLnBrk="1" latinLnBrk="0" hangingPunct="1"/>
                      <a:r>
                        <a:rPr lang="en-US" sz="2300" kern="1200"/>
                        <a:t>G0140</a:t>
                      </a:r>
                      <a:endParaRPr lang="en-US" sz="2300" kern="1200">
                        <a:solidFill>
                          <a:schemeClr val="dk1"/>
                        </a:solidFill>
                        <a:latin typeface="+mn-lt"/>
                        <a:ea typeface="+mn-ea"/>
                        <a:cs typeface="+mn-cs"/>
                      </a:endParaRPr>
                    </a:p>
                  </a:txBody>
                  <a:tcPr marL="77349" marR="77349" marT="38674" marB="38674"/>
                </a:tc>
                <a:tc>
                  <a:txBody>
                    <a:bodyPr/>
                    <a:lstStyle/>
                    <a:p>
                      <a:pPr marL="0" algn="l" defTabSz="1371600" rtl="0" eaLnBrk="1" latinLnBrk="0" hangingPunct="1"/>
                      <a:r>
                        <a:rPr lang="en-US" sz="2300" kern="1200"/>
                        <a:t>PIN Service, 60 min per month</a:t>
                      </a:r>
                      <a:endParaRPr lang="en-US" sz="2300" kern="1200">
                        <a:solidFill>
                          <a:schemeClr val="dk1"/>
                        </a:solidFill>
                        <a:latin typeface="+mn-lt"/>
                        <a:ea typeface="+mn-ea"/>
                        <a:cs typeface="+mn-cs"/>
                      </a:endParaRPr>
                    </a:p>
                  </a:txBody>
                  <a:tcPr marL="77349" marR="77349" marT="38674" marB="38674"/>
                </a:tc>
                <a:tc>
                  <a:txBody>
                    <a:bodyPr/>
                    <a:lstStyle/>
                    <a:p>
                      <a:pPr marL="0" algn="l" defTabSz="1371600" rtl="0" eaLnBrk="1" latinLnBrk="0" hangingPunct="1"/>
                      <a:r>
                        <a:rPr lang="en-US" sz="2300" kern="1200"/>
                        <a:t>$82.79</a:t>
                      </a:r>
                      <a:endParaRPr lang="en-US" sz="2300" kern="1200">
                        <a:solidFill>
                          <a:schemeClr val="dk1"/>
                        </a:solidFill>
                        <a:latin typeface="+mn-lt"/>
                        <a:ea typeface="+mn-ea"/>
                        <a:cs typeface="+mn-cs"/>
                      </a:endParaRPr>
                    </a:p>
                  </a:txBody>
                  <a:tcPr marL="77349" marR="77349" marT="38674" marB="38674"/>
                </a:tc>
                <a:tc>
                  <a:txBody>
                    <a:bodyPr/>
                    <a:lstStyle/>
                    <a:p>
                      <a:pPr marL="0" algn="l" defTabSz="1371600" rtl="0" eaLnBrk="1" latinLnBrk="0" hangingPunct="1"/>
                      <a:r>
                        <a:rPr lang="en-US" sz="2300" kern="1200"/>
                        <a:t>$50.62</a:t>
                      </a:r>
                      <a:endParaRPr lang="en-US" sz="2300" kern="1200">
                        <a:solidFill>
                          <a:schemeClr val="dk1"/>
                        </a:solidFill>
                        <a:latin typeface="+mn-lt"/>
                        <a:ea typeface="+mn-ea"/>
                        <a:cs typeface="+mn-cs"/>
                      </a:endParaRPr>
                    </a:p>
                  </a:txBody>
                  <a:tcPr marL="77349" marR="77349" marT="38674" marB="38674"/>
                </a:tc>
                <a:extLst>
                  <a:ext uri="{0D108BD9-81ED-4DB2-BD59-A6C34878D82A}">
                    <a16:rowId xmlns:a16="http://schemas.microsoft.com/office/drawing/2014/main" val="1908619132"/>
                  </a:ext>
                </a:extLst>
              </a:tr>
              <a:tr h="456359">
                <a:tc>
                  <a:txBody>
                    <a:bodyPr/>
                    <a:lstStyle/>
                    <a:p>
                      <a:pPr marL="0" algn="l" defTabSz="1371600" rtl="0" eaLnBrk="1" latinLnBrk="0" hangingPunct="1"/>
                      <a:r>
                        <a:rPr lang="en-US" sz="2300" kern="1200"/>
                        <a:t>G0146</a:t>
                      </a:r>
                      <a:endParaRPr lang="en-US" sz="2300" kern="1200">
                        <a:solidFill>
                          <a:schemeClr val="dk1"/>
                        </a:solidFill>
                        <a:latin typeface="+mn-lt"/>
                        <a:ea typeface="+mn-ea"/>
                        <a:cs typeface="+mn-cs"/>
                      </a:endParaRPr>
                    </a:p>
                  </a:txBody>
                  <a:tcPr marL="77349" marR="77349" marT="38674" marB="38674"/>
                </a:tc>
                <a:tc>
                  <a:txBody>
                    <a:bodyPr/>
                    <a:lstStyle/>
                    <a:p>
                      <a:pPr marL="0" algn="l" defTabSz="1371600" rtl="0" eaLnBrk="1" latinLnBrk="0" hangingPunct="1"/>
                      <a:r>
                        <a:rPr lang="en-US" sz="2300" kern="1200"/>
                        <a:t>PIN-PS, Peer Support add ea. 30 min</a:t>
                      </a:r>
                      <a:endParaRPr lang="en-US" sz="2300" kern="1200">
                        <a:solidFill>
                          <a:schemeClr val="dk1"/>
                        </a:solidFill>
                        <a:latin typeface="+mn-lt"/>
                        <a:ea typeface="+mn-ea"/>
                        <a:cs typeface="+mn-cs"/>
                      </a:endParaRPr>
                    </a:p>
                  </a:txBody>
                  <a:tcPr marL="77349" marR="77349" marT="38674" marB="38674"/>
                </a:tc>
                <a:tc>
                  <a:txBody>
                    <a:bodyPr/>
                    <a:lstStyle/>
                    <a:p>
                      <a:pPr marL="0" algn="l" defTabSz="1371600" rtl="0" eaLnBrk="1" latinLnBrk="0" hangingPunct="1"/>
                      <a:r>
                        <a:rPr lang="en-US" sz="2300" kern="1200"/>
                        <a:t>$51.58</a:t>
                      </a:r>
                      <a:endParaRPr lang="en-US" sz="2300" kern="1200">
                        <a:solidFill>
                          <a:schemeClr val="dk1"/>
                        </a:solidFill>
                        <a:latin typeface="+mn-lt"/>
                        <a:ea typeface="+mn-ea"/>
                        <a:cs typeface="+mn-cs"/>
                      </a:endParaRPr>
                    </a:p>
                  </a:txBody>
                  <a:tcPr marL="77349" marR="77349" marT="38674" marB="38674"/>
                </a:tc>
                <a:tc>
                  <a:txBody>
                    <a:bodyPr/>
                    <a:lstStyle/>
                    <a:p>
                      <a:pPr marL="0" algn="l" defTabSz="1371600" rtl="0" eaLnBrk="1" latinLnBrk="0" hangingPunct="1"/>
                      <a:r>
                        <a:rPr lang="en-US" sz="2300" kern="1200"/>
                        <a:t>$35.22</a:t>
                      </a:r>
                      <a:endParaRPr lang="en-US" sz="2300" kern="1200">
                        <a:solidFill>
                          <a:schemeClr val="dk1"/>
                        </a:solidFill>
                        <a:latin typeface="+mn-lt"/>
                        <a:ea typeface="+mn-ea"/>
                        <a:cs typeface="+mn-cs"/>
                      </a:endParaRPr>
                    </a:p>
                  </a:txBody>
                  <a:tcPr marL="77349" marR="77349" marT="38674" marB="38674"/>
                </a:tc>
                <a:extLst>
                  <a:ext uri="{0D108BD9-81ED-4DB2-BD59-A6C34878D82A}">
                    <a16:rowId xmlns:a16="http://schemas.microsoft.com/office/drawing/2014/main" val="436711753"/>
                  </a:ext>
                </a:extLst>
              </a:tr>
              <a:tr h="456359">
                <a:tc>
                  <a:txBody>
                    <a:bodyPr/>
                    <a:lstStyle/>
                    <a:p>
                      <a:pPr marL="0" algn="l" defTabSz="1371600" rtl="0" eaLnBrk="1" latinLnBrk="0" hangingPunct="1"/>
                      <a:r>
                        <a:rPr lang="en-US" sz="2300" kern="1200">
                          <a:solidFill>
                            <a:schemeClr val="dk1"/>
                          </a:solidFill>
                          <a:latin typeface="+mn-lt"/>
                          <a:ea typeface="+mn-ea"/>
                          <a:cs typeface="+mn-cs"/>
                        </a:rPr>
                        <a:t>G0511 (FQHCs/RHCs)</a:t>
                      </a:r>
                    </a:p>
                  </a:txBody>
                  <a:tcPr marL="77349" marR="77349" marT="38674" marB="38674"/>
                </a:tc>
                <a:tc>
                  <a:txBody>
                    <a:bodyPr/>
                    <a:lstStyle/>
                    <a:p>
                      <a:pPr marL="0" algn="l" defTabSz="1371600" rtl="0" eaLnBrk="1" latinLnBrk="0" hangingPunct="1"/>
                      <a:r>
                        <a:rPr lang="en-US" sz="2300" kern="1200">
                          <a:solidFill>
                            <a:schemeClr val="dk1"/>
                          </a:solidFill>
                          <a:latin typeface="+mn-lt"/>
                          <a:ea typeface="+mn-ea"/>
                          <a:cs typeface="+mn-cs"/>
                        </a:rPr>
                        <a:t>Each eligible PIN-PS service</a:t>
                      </a:r>
                    </a:p>
                  </a:txBody>
                  <a:tcPr marL="77349" marR="77349" marT="38674" marB="38674"/>
                </a:tc>
                <a:tc>
                  <a:txBody>
                    <a:bodyPr/>
                    <a:lstStyle/>
                    <a:p>
                      <a:pPr marL="0" algn="l" defTabSz="1371600" rtl="0" eaLnBrk="1" latinLnBrk="0" hangingPunct="1"/>
                      <a:r>
                        <a:rPr lang="en-US" sz="2300" kern="1200">
                          <a:solidFill>
                            <a:schemeClr val="dk1"/>
                          </a:solidFill>
                          <a:latin typeface="+mn-lt"/>
                          <a:ea typeface="+mn-ea"/>
                          <a:cs typeface="+mn-cs"/>
                        </a:rPr>
                        <a:t>$71.70 ( Flat Fee)</a:t>
                      </a:r>
                    </a:p>
                  </a:txBody>
                  <a:tcPr marL="77349" marR="77349" marT="38674" marB="38674"/>
                </a:tc>
                <a:tc>
                  <a:txBody>
                    <a:bodyPr/>
                    <a:lstStyle/>
                    <a:p>
                      <a:pPr marL="0" algn="l" defTabSz="1371600" rtl="0" eaLnBrk="1" latinLnBrk="0" hangingPunct="1"/>
                      <a:endParaRPr lang="en-US" sz="2300" kern="1200">
                        <a:solidFill>
                          <a:schemeClr val="dk1"/>
                        </a:solidFill>
                        <a:latin typeface="+mn-lt"/>
                        <a:ea typeface="+mn-ea"/>
                        <a:cs typeface="+mn-cs"/>
                      </a:endParaRPr>
                    </a:p>
                  </a:txBody>
                  <a:tcPr marL="77349" marR="77349" marT="38674" marB="38674"/>
                </a:tc>
                <a:extLst>
                  <a:ext uri="{0D108BD9-81ED-4DB2-BD59-A6C34878D82A}">
                    <a16:rowId xmlns:a16="http://schemas.microsoft.com/office/drawing/2014/main" val="2594116728"/>
                  </a:ext>
                </a:extLst>
              </a:tr>
              <a:tr h="688405">
                <a:tc>
                  <a:txBody>
                    <a:bodyPr/>
                    <a:lstStyle/>
                    <a:p>
                      <a:pPr marL="0" algn="l" defTabSz="1371600" rtl="0" eaLnBrk="1" latinLnBrk="0" hangingPunct="1"/>
                      <a:r>
                        <a:rPr lang="en-US" sz="2300" kern="1200">
                          <a:solidFill>
                            <a:schemeClr val="dk1"/>
                          </a:solidFill>
                          <a:latin typeface="+mn-lt"/>
                          <a:ea typeface="+mn-ea"/>
                          <a:cs typeface="+mn-cs"/>
                        </a:rPr>
                        <a:t>*</a:t>
                      </a:r>
                      <a:r>
                        <a:rPr lang="en-US" sz="1500" kern="1200">
                          <a:solidFill>
                            <a:schemeClr val="dk1"/>
                          </a:solidFill>
                          <a:latin typeface="+mn-lt"/>
                          <a:ea typeface="+mn-ea"/>
                          <a:cs typeface="+mn-cs"/>
                        </a:rPr>
                        <a:t>RI Statewide Rates effective March 9, 2024</a:t>
                      </a:r>
                    </a:p>
                  </a:txBody>
                  <a:tcPr marL="77349" marR="77349" marT="38674" marB="38674"/>
                </a:tc>
                <a:tc>
                  <a:txBody>
                    <a:bodyPr/>
                    <a:lstStyle/>
                    <a:p>
                      <a:pPr marL="0" algn="l" defTabSz="1371600" rtl="0" eaLnBrk="1" latinLnBrk="0" hangingPunct="1"/>
                      <a:endParaRPr lang="en-US" sz="2300" kern="1200">
                        <a:solidFill>
                          <a:schemeClr val="dk1"/>
                        </a:solidFill>
                        <a:latin typeface="+mn-lt"/>
                        <a:ea typeface="+mn-ea"/>
                        <a:cs typeface="+mn-cs"/>
                      </a:endParaRPr>
                    </a:p>
                  </a:txBody>
                  <a:tcPr marL="77349" marR="77349" marT="38674" marB="38674"/>
                </a:tc>
                <a:tc>
                  <a:txBody>
                    <a:bodyPr/>
                    <a:lstStyle/>
                    <a:p>
                      <a:pPr marL="0" algn="l" defTabSz="1371600" rtl="0" eaLnBrk="1" latinLnBrk="0" hangingPunct="1"/>
                      <a:endParaRPr lang="en-US" sz="2300" kern="1200">
                        <a:solidFill>
                          <a:schemeClr val="dk1"/>
                        </a:solidFill>
                        <a:latin typeface="+mn-lt"/>
                        <a:ea typeface="+mn-ea"/>
                        <a:cs typeface="+mn-cs"/>
                      </a:endParaRPr>
                    </a:p>
                  </a:txBody>
                  <a:tcPr marL="77349" marR="77349" marT="38674" marB="38674"/>
                </a:tc>
                <a:tc>
                  <a:txBody>
                    <a:bodyPr/>
                    <a:lstStyle/>
                    <a:p>
                      <a:pPr marL="0" algn="l" defTabSz="1371600" rtl="0" eaLnBrk="1" latinLnBrk="0" hangingPunct="1"/>
                      <a:endParaRPr lang="en-US" sz="2300" kern="1200">
                        <a:solidFill>
                          <a:schemeClr val="dk1"/>
                        </a:solidFill>
                        <a:latin typeface="+mn-lt"/>
                        <a:ea typeface="+mn-ea"/>
                        <a:cs typeface="+mn-cs"/>
                      </a:endParaRPr>
                    </a:p>
                  </a:txBody>
                  <a:tcPr marL="77349" marR="77349" marT="38674" marB="38674"/>
                </a:tc>
                <a:extLst>
                  <a:ext uri="{0D108BD9-81ED-4DB2-BD59-A6C34878D82A}">
                    <a16:rowId xmlns:a16="http://schemas.microsoft.com/office/drawing/2014/main" val="3800461843"/>
                  </a:ext>
                </a:extLst>
              </a:tr>
            </a:tbl>
          </a:graphicData>
        </a:graphic>
      </p:graphicFrame>
    </p:spTree>
    <p:extLst>
      <p:ext uri="{BB962C8B-B14F-4D97-AF65-F5344CB8AC3E}">
        <p14:creationId xmlns:p14="http://schemas.microsoft.com/office/powerpoint/2010/main" val="2345318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25"/>
          <p:cNvSpPr/>
          <p:nvPr/>
        </p:nvSpPr>
        <p:spPr>
          <a:xfrm>
            <a:off x="650156" y="688200"/>
            <a:ext cx="16912800" cy="9043650"/>
          </a:xfrm>
          <a:prstGeom prst="rect">
            <a:avLst/>
          </a:prstGeom>
          <a:solidFill>
            <a:srgbClr val="93C566"/>
          </a:solidFill>
          <a:ln>
            <a:noFill/>
          </a:ln>
        </p:spPr>
        <p:txBody>
          <a:bodyPr spcFirstLastPara="1" wrap="square" lIns="137138" tIns="137138" rIns="137138" bIns="137138" anchor="ctr" anchorCtr="0">
            <a:noAutofit/>
          </a:bodyPr>
          <a:lstStyle/>
          <a:p>
            <a:pPr defTabSz="1371600">
              <a:buClr>
                <a:srgbClr val="000000"/>
              </a:buClr>
              <a:buSzPts val="1400"/>
              <a:defRPr/>
            </a:pPr>
            <a:endParaRPr sz="2100">
              <a:solidFill>
                <a:srgbClr val="93C566"/>
              </a:solidFill>
              <a:latin typeface="Arial"/>
              <a:ea typeface="Arial"/>
              <a:cs typeface="Arial"/>
              <a:sym typeface="Arial"/>
            </a:endParaRPr>
          </a:p>
        </p:txBody>
      </p:sp>
      <p:sp>
        <p:nvSpPr>
          <p:cNvPr id="71" name="Google Shape;71;p25"/>
          <p:cNvSpPr/>
          <p:nvPr/>
        </p:nvSpPr>
        <p:spPr>
          <a:xfrm>
            <a:off x="-348018" y="4795482"/>
            <a:ext cx="696036" cy="696036"/>
          </a:xfrm>
          <a:prstGeom prst="ellipse">
            <a:avLst/>
          </a:prstGeom>
          <a:solidFill>
            <a:srgbClr val="94C249"/>
          </a:solidFill>
          <a:ln w="12700" cap="flat" cmpd="sng">
            <a:solidFill>
              <a:srgbClr val="0B2036"/>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buSzPts val="1800"/>
              <a:defRPr/>
            </a:pPr>
            <a:endParaRPr sz="2700">
              <a:solidFill>
                <a:prstClr val="white"/>
              </a:solidFill>
              <a:latin typeface="Calibri"/>
              <a:ea typeface="Calibri"/>
              <a:cs typeface="Calibri"/>
              <a:sym typeface="Calibri"/>
            </a:endParaRPr>
          </a:p>
        </p:txBody>
      </p:sp>
      <p:sp>
        <p:nvSpPr>
          <p:cNvPr id="72" name="Google Shape;72;p25"/>
          <p:cNvSpPr/>
          <p:nvPr/>
        </p:nvSpPr>
        <p:spPr>
          <a:xfrm>
            <a:off x="17939982" y="4795482"/>
            <a:ext cx="696036" cy="696036"/>
          </a:xfrm>
          <a:prstGeom prst="ellipse">
            <a:avLst/>
          </a:prstGeom>
          <a:solidFill>
            <a:srgbClr val="94C249"/>
          </a:solidFill>
          <a:ln w="12700" cap="flat" cmpd="sng">
            <a:solidFill>
              <a:srgbClr val="0B2036"/>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buSzPts val="1800"/>
              <a:defRPr/>
            </a:pPr>
            <a:endParaRPr sz="2700">
              <a:solidFill>
                <a:prstClr val="white"/>
              </a:solidFill>
              <a:latin typeface="Calibri"/>
              <a:ea typeface="Calibri"/>
              <a:cs typeface="Calibri"/>
              <a:sym typeface="Calibri"/>
            </a:endParaRPr>
          </a:p>
        </p:txBody>
      </p:sp>
      <p:sp>
        <p:nvSpPr>
          <p:cNvPr id="73" name="Google Shape;73;p25"/>
          <p:cNvSpPr/>
          <p:nvPr/>
        </p:nvSpPr>
        <p:spPr>
          <a:xfrm>
            <a:off x="1463691" y="-701005"/>
            <a:ext cx="7033050" cy="11372516"/>
          </a:xfrm>
          <a:prstGeom prst="rect">
            <a:avLst/>
          </a:prstGeom>
          <a:solidFill>
            <a:srgbClr val="0B2036"/>
          </a:solidFill>
          <a:ln w="9525" cap="flat" cmpd="sng">
            <a:solidFill>
              <a:srgbClr val="0B2036"/>
            </a:solidFill>
            <a:prstDash val="solid"/>
            <a:round/>
            <a:headEnd type="none" w="sm" len="sm"/>
            <a:tailEnd type="none" w="sm" len="sm"/>
          </a:ln>
        </p:spPr>
        <p:txBody>
          <a:bodyPr spcFirstLastPara="1" wrap="square" lIns="137138" tIns="137138" rIns="137138" bIns="137138" anchor="ctr" anchorCtr="0">
            <a:noAutofit/>
          </a:bodyPr>
          <a:lstStyle/>
          <a:p>
            <a:pPr defTabSz="1371600">
              <a:buClr>
                <a:srgbClr val="000000"/>
              </a:buClr>
              <a:buSzPts val="1400"/>
              <a:defRPr/>
            </a:pPr>
            <a:endParaRPr sz="2100">
              <a:solidFill>
                <a:srgbClr val="113051"/>
              </a:solidFill>
              <a:latin typeface="Arial"/>
              <a:ea typeface="Arial"/>
              <a:cs typeface="Arial"/>
              <a:sym typeface="Arial"/>
            </a:endParaRPr>
          </a:p>
        </p:txBody>
      </p:sp>
      <p:sp>
        <p:nvSpPr>
          <p:cNvPr id="74" name="Google Shape;74;p25"/>
          <p:cNvSpPr txBox="1"/>
          <p:nvPr/>
        </p:nvSpPr>
        <p:spPr>
          <a:xfrm>
            <a:off x="9267150" y="5210025"/>
            <a:ext cx="7654758" cy="1489950"/>
          </a:xfrm>
          <a:prstGeom prst="rect">
            <a:avLst/>
          </a:prstGeom>
          <a:noFill/>
          <a:ln>
            <a:noFill/>
          </a:ln>
        </p:spPr>
        <p:txBody>
          <a:bodyPr spcFirstLastPara="1" wrap="square" lIns="137138" tIns="137138" rIns="137138" bIns="137138" anchor="t" anchorCtr="0">
            <a:noAutofit/>
          </a:bodyPr>
          <a:lstStyle/>
          <a:p>
            <a:pPr defTabSz="1371600">
              <a:buClr>
                <a:srgbClr val="000000"/>
              </a:buClr>
              <a:buSzPts val="1400"/>
              <a:defRPr/>
            </a:pPr>
            <a:endParaRPr sz="2100">
              <a:solidFill>
                <a:srgbClr val="000000"/>
              </a:solidFill>
              <a:latin typeface="Calibri"/>
              <a:ea typeface="Calibri"/>
              <a:cs typeface="Calibri"/>
              <a:sym typeface="Calibri"/>
            </a:endParaRPr>
          </a:p>
        </p:txBody>
      </p:sp>
      <p:pic>
        <p:nvPicPr>
          <p:cNvPr id="77" name="Google Shape;77;p25"/>
          <p:cNvPicPr preferRelativeResize="0"/>
          <p:nvPr/>
        </p:nvPicPr>
        <p:blipFill>
          <a:blip r:embed="rId3" cstate="email">
            <a:alphaModFix amt="32000"/>
            <a:extLst>
              <a:ext uri="{28A0092B-C50C-407E-A947-70E740481C1C}">
                <a14:useLocalDpi xmlns:a14="http://schemas.microsoft.com/office/drawing/2010/main"/>
              </a:ext>
            </a:extLst>
          </a:blip>
          <a:stretch>
            <a:fillRect/>
          </a:stretch>
        </p:blipFill>
        <p:spPr>
          <a:xfrm>
            <a:off x="8518367" y="688200"/>
            <a:ext cx="9046271" cy="9043650"/>
          </a:xfrm>
          <a:prstGeom prst="rect">
            <a:avLst/>
          </a:prstGeom>
          <a:noFill/>
          <a:ln>
            <a:noFill/>
          </a:ln>
        </p:spPr>
      </p:pic>
      <p:sp>
        <p:nvSpPr>
          <p:cNvPr id="4" name="TextBox 3">
            <a:extLst>
              <a:ext uri="{FF2B5EF4-FFF2-40B4-BE49-F238E27FC236}">
                <a16:creationId xmlns:a16="http://schemas.microsoft.com/office/drawing/2014/main" id="{8494CD40-07C4-4937-88B4-BFBD6694D2B7}"/>
              </a:ext>
            </a:extLst>
          </p:cNvPr>
          <p:cNvSpPr txBox="1"/>
          <p:nvPr/>
        </p:nvSpPr>
        <p:spPr>
          <a:xfrm>
            <a:off x="1463691" y="1196216"/>
            <a:ext cx="7033050" cy="2446824"/>
          </a:xfrm>
          <a:prstGeom prst="rect">
            <a:avLst/>
          </a:prstGeom>
          <a:noFill/>
        </p:spPr>
        <p:txBody>
          <a:bodyPr wrap="square" rtlCol="0">
            <a:spAutoFit/>
          </a:bodyPr>
          <a:lstStyle/>
          <a:p>
            <a:pPr algn="ctr" defTabSz="1371600">
              <a:buClr>
                <a:srgbClr val="000000"/>
              </a:buClr>
            </a:pPr>
            <a:r>
              <a:rPr lang="en-US" sz="3600" kern="0">
                <a:solidFill>
                  <a:srgbClr val="FFFFFF"/>
                </a:solidFill>
                <a:latin typeface="Arial"/>
                <a:cs typeface="Arial"/>
                <a:sym typeface="Arial"/>
              </a:rPr>
              <a:t>Business Models to Grow and Sustain CHW Programs</a:t>
            </a:r>
          </a:p>
          <a:p>
            <a:pPr algn="ctr" defTabSz="1371600">
              <a:buClr>
                <a:srgbClr val="000000"/>
              </a:buClr>
            </a:pPr>
            <a:endParaRPr lang="en-US" sz="2700" b="1" kern="0">
              <a:solidFill>
                <a:srgbClr val="FFFFFF"/>
              </a:solidFill>
              <a:latin typeface="Arial"/>
              <a:cs typeface="Arial"/>
              <a:sym typeface="Arial"/>
            </a:endParaRPr>
          </a:p>
          <a:p>
            <a:pPr algn="ctr" defTabSz="1371600">
              <a:buClr>
                <a:srgbClr val="000000"/>
              </a:buClr>
            </a:pPr>
            <a:r>
              <a:rPr lang="en-US" sz="2700" b="1" kern="0">
                <a:solidFill>
                  <a:srgbClr val="FFFFFF"/>
                </a:solidFill>
                <a:latin typeface="Arial"/>
                <a:cs typeface="Arial"/>
                <a:sym typeface="Arial"/>
              </a:rPr>
              <a:t>RI CHW Employer Alliance</a:t>
            </a:r>
          </a:p>
          <a:p>
            <a:pPr algn="ctr" defTabSz="1371600">
              <a:buClr>
                <a:srgbClr val="000000"/>
              </a:buClr>
            </a:pPr>
            <a:r>
              <a:rPr lang="en-US" sz="2700" b="1" kern="0">
                <a:solidFill>
                  <a:srgbClr val="FFFFFF"/>
                </a:solidFill>
                <a:latin typeface="Arial"/>
                <a:cs typeface="Arial"/>
                <a:sym typeface="Arial"/>
              </a:rPr>
              <a:t>June 28, 2024</a:t>
            </a:r>
            <a:endParaRPr lang="en-US" sz="2700" kern="0">
              <a:solidFill>
                <a:srgbClr val="FFFFFF"/>
              </a:solidFill>
              <a:latin typeface="Arial"/>
              <a:cs typeface="Arial"/>
              <a:sym typeface="Arial"/>
            </a:endParaRPr>
          </a:p>
        </p:txBody>
      </p:sp>
      <p:sp>
        <p:nvSpPr>
          <p:cNvPr id="76" name="Google Shape;76;p25"/>
          <p:cNvSpPr txBox="1"/>
          <p:nvPr/>
        </p:nvSpPr>
        <p:spPr>
          <a:xfrm>
            <a:off x="8924355" y="1820918"/>
            <a:ext cx="8340348" cy="6235551"/>
          </a:xfrm>
          <a:prstGeom prst="rect">
            <a:avLst/>
          </a:prstGeom>
          <a:gradFill>
            <a:gsLst>
              <a:gs pos="0">
                <a:schemeClr val="accent4">
                  <a:satMod val="103000"/>
                  <a:tint val="94000"/>
                  <a:lumMod val="64000"/>
                  <a:lumOff val="36000"/>
                </a:schemeClr>
              </a:gs>
              <a:gs pos="50000">
                <a:schemeClr val="accent4">
                  <a:satMod val="110000"/>
                  <a:lumMod val="100000"/>
                  <a:shade val="100000"/>
                </a:schemeClr>
              </a:gs>
              <a:gs pos="100000">
                <a:schemeClr val="accent4">
                  <a:lumMod val="99000"/>
                  <a:satMod val="120000"/>
                  <a:shade val="78000"/>
                </a:schemeClr>
              </a:gs>
            </a:gsLst>
          </a:gradFill>
          <a:ln>
            <a:gradFill>
              <a:gsLst>
                <a:gs pos="0">
                  <a:schemeClr val="accent6">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4"/>
          </a:lnRef>
          <a:fillRef idx="3">
            <a:schemeClr val="accent4"/>
          </a:fillRef>
          <a:effectRef idx="3">
            <a:schemeClr val="accent4"/>
          </a:effectRef>
          <a:fontRef idx="minor">
            <a:schemeClr val="lt1"/>
          </a:fontRef>
        </p:style>
        <p:txBody>
          <a:bodyPr spcFirstLastPara="1" wrap="square" lIns="137138" tIns="137138" rIns="137138" bIns="137138" anchor="ctr" anchorCtr="0">
            <a:noAutofit/>
          </a:bodyPr>
          <a:lstStyle/>
          <a:p>
            <a:pPr algn="ctr" defTabSz="1371600">
              <a:lnSpc>
                <a:spcPct val="115000"/>
              </a:lnSpc>
              <a:buClr>
                <a:srgbClr val="000000"/>
              </a:buClr>
              <a:defRPr/>
            </a:pPr>
            <a:r>
              <a:rPr lang="en-US" sz="6600" b="1" kern="0">
                <a:solidFill>
                  <a:srgbClr val="FFFFFF"/>
                </a:solidFill>
                <a:latin typeface="Montserrat"/>
                <a:cs typeface="Aldhabi" panose="020B0604020202020204" pitchFamily="2" charset="-78"/>
                <a:sym typeface="Arial"/>
              </a:rPr>
              <a:t>CHW Sustainability:</a:t>
            </a:r>
          </a:p>
          <a:p>
            <a:pPr algn="ctr" defTabSz="1371600">
              <a:lnSpc>
                <a:spcPct val="115000"/>
              </a:lnSpc>
              <a:buClr>
                <a:srgbClr val="000000"/>
              </a:buClr>
              <a:defRPr/>
            </a:pPr>
            <a:r>
              <a:rPr lang="en-US" sz="7200" b="1" kern="0">
                <a:solidFill>
                  <a:srgbClr val="3F3F3F"/>
                </a:solidFill>
                <a:latin typeface="Montserrat" pitchFamily="2" charset="77"/>
                <a:sym typeface="Arial"/>
              </a:rPr>
              <a:t>Sources and Models</a:t>
            </a:r>
          </a:p>
        </p:txBody>
      </p:sp>
      <p:sp>
        <p:nvSpPr>
          <p:cNvPr id="6" name="TextBox 5">
            <a:extLst>
              <a:ext uri="{FF2B5EF4-FFF2-40B4-BE49-F238E27FC236}">
                <a16:creationId xmlns:a16="http://schemas.microsoft.com/office/drawing/2014/main" id="{EFD6F3A5-73FF-BE73-57D9-A342F13FB5A1}"/>
              </a:ext>
            </a:extLst>
          </p:cNvPr>
          <p:cNvSpPr txBox="1"/>
          <p:nvPr/>
        </p:nvSpPr>
        <p:spPr>
          <a:xfrm>
            <a:off x="2890157" y="6123215"/>
            <a:ext cx="3984173" cy="1061829"/>
          </a:xfrm>
          <a:prstGeom prst="rect">
            <a:avLst/>
          </a:prstGeom>
          <a:noFill/>
        </p:spPr>
        <p:txBody>
          <a:bodyPr wrap="square" rtlCol="0">
            <a:spAutoFit/>
          </a:bodyPr>
          <a:lstStyle/>
          <a:p>
            <a:pPr defTabSz="1371600">
              <a:buClr>
                <a:srgbClr val="000000"/>
              </a:buClr>
            </a:pPr>
            <a:r>
              <a:rPr lang="en-US" sz="2100" kern="0">
                <a:solidFill>
                  <a:srgbClr val="FFFFFF"/>
                </a:solidFill>
                <a:latin typeface="Arial"/>
                <a:cs typeface="Arial"/>
                <a:sym typeface="Arial"/>
              </a:rPr>
              <a:t>Carl H. Rush, MRP</a:t>
            </a:r>
          </a:p>
          <a:p>
            <a:pPr defTabSz="1371600">
              <a:buClr>
                <a:srgbClr val="000000"/>
              </a:buClr>
            </a:pPr>
            <a:r>
              <a:rPr lang="en-US" sz="2100" kern="0">
                <a:solidFill>
                  <a:srgbClr val="FFFFFF"/>
                </a:solidFill>
                <a:latin typeface="Arial"/>
                <a:cs typeface="Arial"/>
                <a:sym typeface="Arial"/>
              </a:rPr>
              <a:t>Community Resources, L:LC</a:t>
            </a:r>
          </a:p>
          <a:p>
            <a:pPr defTabSz="1371600">
              <a:buClr>
                <a:srgbClr val="000000"/>
              </a:buClr>
            </a:pPr>
            <a:r>
              <a:rPr lang="en-US" sz="2100" kern="0">
                <a:solidFill>
                  <a:srgbClr val="FFFFFF"/>
                </a:solidFill>
                <a:latin typeface="Arial"/>
                <a:cs typeface="Arial"/>
                <a:sym typeface="Arial"/>
              </a:rPr>
              <a:t>San Antonio, Texas</a:t>
            </a:r>
          </a:p>
        </p:txBody>
      </p:sp>
      <p:pic>
        <p:nvPicPr>
          <p:cNvPr id="3" name="Picture 2" descr="A close-up of a sign&#10;&#10;Description automatically generated">
            <a:extLst>
              <a:ext uri="{FF2B5EF4-FFF2-40B4-BE49-F238E27FC236}">
                <a16:creationId xmlns:a16="http://schemas.microsoft.com/office/drawing/2014/main" id="{371DA8EB-DB35-FCD1-47CE-2518BE5996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76841" y="7292291"/>
            <a:ext cx="2390739" cy="2378480"/>
          </a:xfrm>
          <a:prstGeom prst="rect">
            <a:avLst/>
          </a:prstGeom>
          <a:effectLst>
            <a:softEdge rad="92789"/>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4000">
              <a:schemeClr val="accent4">
                <a:lumMod val="20000"/>
                <a:lumOff val="80000"/>
              </a:schemeClr>
            </a:gs>
            <a:gs pos="99000">
              <a:schemeClr val="accent4">
                <a:lumMod val="66750"/>
                <a:lumOff val="3325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4B1687-21E4-6F4E-8427-D7D172670FC3}"/>
              </a:ext>
            </a:extLst>
          </p:cNvPr>
          <p:cNvSpPr>
            <a:spLocks noGrp="1"/>
          </p:cNvSpPr>
          <p:nvPr>
            <p:ph type="title"/>
          </p:nvPr>
        </p:nvSpPr>
        <p:spPr>
          <a:xfrm>
            <a:off x="1257300" y="547688"/>
            <a:ext cx="15773400" cy="938213"/>
          </a:xfrm>
        </p:spPr>
        <p:txBody>
          <a:bodyPr>
            <a:normAutofit fontScale="90000"/>
          </a:bodyPr>
          <a:lstStyle/>
          <a:p>
            <a:r>
              <a:rPr lang="en-US"/>
              <a:t>Scaling and “sustainability” require:</a:t>
            </a:r>
          </a:p>
        </p:txBody>
      </p:sp>
      <p:graphicFrame>
        <p:nvGraphicFramePr>
          <p:cNvPr id="2" name="Content Placeholder 1">
            <a:extLst>
              <a:ext uri="{FF2B5EF4-FFF2-40B4-BE49-F238E27FC236}">
                <a16:creationId xmlns:a16="http://schemas.microsoft.com/office/drawing/2014/main" id="{23F68A41-AD71-AC4A-9F1A-6349F8923549}"/>
              </a:ext>
            </a:extLst>
          </p:cNvPr>
          <p:cNvGraphicFramePr>
            <a:graphicFrameLocks noGrp="1"/>
          </p:cNvGraphicFramePr>
          <p:nvPr>
            <p:ph idx="1"/>
          </p:nvPr>
        </p:nvGraphicFramePr>
        <p:xfrm>
          <a:off x="2057400" y="1649393"/>
          <a:ext cx="14401800" cy="7885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ate Placeholder 4">
            <a:extLst>
              <a:ext uri="{FF2B5EF4-FFF2-40B4-BE49-F238E27FC236}">
                <a16:creationId xmlns:a16="http://schemas.microsoft.com/office/drawing/2014/main" id="{A026C966-7F3D-1D41-ADB6-B8A0693434A2}"/>
              </a:ext>
            </a:extLst>
          </p:cNvPr>
          <p:cNvSpPr>
            <a:spLocks noGrp="1"/>
          </p:cNvSpPr>
          <p:nvPr>
            <p:ph type="dt" sz="half" idx="10"/>
          </p:nvPr>
        </p:nvSpPr>
        <p:spPr/>
        <p:txBody>
          <a:bodyPr/>
          <a:lstStyle/>
          <a:p>
            <a:pPr defTabSz="685800">
              <a:defRPr/>
            </a:pPr>
            <a:r>
              <a:rPr lang="en-US">
                <a:solidFill>
                  <a:prstClr val="black">
                    <a:tint val="75000"/>
                  </a:prstClr>
                </a:solidFill>
                <a:latin typeface="Calibri" panose="020F0502020204030204"/>
                <a:cs typeface="Arial"/>
                <a:sym typeface="Arial"/>
              </a:rPr>
              <a:t>6/28/24</a:t>
            </a:r>
          </a:p>
        </p:txBody>
      </p:sp>
      <p:sp>
        <p:nvSpPr>
          <p:cNvPr id="6" name="Slide Number Placeholder 5">
            <a:extLst>
              <a:ext uri="{FF2B5EF4-FFF2-40B4-BE49-F238E27FC236}">
                <a16:creationId xmlns:a16="http://schemas.microsoft.com/office/drawing/2014/main" id="{E24CAB91-4747-BA4E-8358-8005292B40DF}"/>
              </a:ext>
            </a:extLst>
          </p:cNvPr>
          <p:cNvSpPr>
            <a:spLocks noGrp="1"/>
          </p:cNvSpPr>
          <p:nvPr>
            <p:ph type="sldNum" sz="quarter" idx="12"/>
          </p:nvPr>
        </p:nvSpPr>
        <p:spPr/>
        <p:txBody>
          <a:bodyPr/>
          <a:lstStyle/>
          <a:p>
            <a:pPr defTabSz="685800">
              <a:defRPr/>
            </a:pPr>
            <a:fld id="{AA95B97E-1611-AA40-A38F-ADE15ADEC224}" type="slidenum">
              <a:rPr lang="en-US">
                <a:solidFill>
                  <a:prstClr val="black">
                    <a:tint val="75000"/>
                  </a:prstClr>
                </a:solidFill>
                <a:latin typeface="Calibri" panose="020F0502020204030204"/>
                <a:cs typeface="Arial"/>
                <a:sym typeface="Arial"/>
              </a:rPr>
              <a:pPr defTabSz="685800">
                <a:defRPr/>
              </a:pPr>
              <a:t>7</a:t>
            </a:fld>
            <a:endParaRPr lang="en-US">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01213953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graphicEl>
                                              <a:dgm id="{71321317-9779-1B45-BC81-6383BC4A6B77}"/>
                                            </p:graphicEl>
                                          </p:spTgt>
                                        </p:tgtEl>
                                        <p:attrNameLst>
                                          <p:attrName>style.visibility</p:attrName>
                                        </p:attrNameLst>
                                      </p:cBhvr>
                                      <p:to>
                                        <p:strVal val="visible"/>
                                      </p:to>
                                    </p:set>
                                    <p:anim calcmode="lin" valueType="num">
                                      <p:cBhvr additive="base">
                                        <p:cTn id="7" dur="500" fill="hold"/>
                                        <p:tgtEl>
                                          <p:spTgt spid="2">
                                            <p:graphicEl>
                                              <a:dgm id="{71321317-9779-1B45-BC81-6383BC4A6B77}"/>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graphicEl>
                                              <a:dgm id="{71321317-9779-1B45-BC81-6383BC4A6B77}"/>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graphicEl>
                                              <a:dgm id="{E4FDE4B5-3559-CB45-86E2-743551314E7A}"/>
                                            </p:graphicEl>
                                          </p:spTgt>
                                        </p:tgtEl>
                                        <p:attrNameLst>
                                          <p:attrName>style.visibility</p:attrName>
                                        </p:attrNameLst>
                                      </p:cBhvr>
                                      <p:to>
                                        <p:strVal val="visible"/>
                                      </p:to>
                                    </p:set>
                                    <p:anim calcmode="lin" valueType="num">
                                      <p:cBhvr additive="base">
                                        <p:cTn id="11" dur="500" fill="hold"/>
                                        <p:tgtEl>
                                          <p:spTgt spid="2">
                                            <p:graphicEl>
                                              <a:dgm id="{E4FDE4B5-3559-CB45-86E2-743551314E7A}"/>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graphicEl>
                                              <a:dgm id="{E4FDE4B5-3559-CB45-86E2-743551314E7A}"/>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graphicEl>
                                              <a:dgm id="{E5BC65EA-EF2B-574C-B6A7-D443050027C6}"/>
                                            </p:graphicEl>
                                          </p:spTgt>
                                        </p:tgtEl>
                                        <p:attrNameLst>
                                          <p:attrName>style.visibility</p:attrName>
                                        </p:attrNameLst>
                                      </p:cBhvr>
                                      <p:to>
                                        <p:strVal val="visible"/>
                                      </p:to>
                                    </p:set>
                                    <p:anim calcmode="lin" valueType="num">
                                      <p:cBhvr additive="base">
                                        <p:cTn id="17" dur="500" fill="hold"/>
                                        <p:tgtEl>
                                          <p:spTgt spid="2">
                                            <p:graphicEl>
                                              <a:dgm id="{E5BC65EA-EF2B-574C-B6A7-D443050027C6}"/>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graphicEl>
                                              <a:dgm id="{E5BC65EA-EF2B-574C-B6A7-D443050027C6}"/>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graphicEl>
                                              <a:dgm id="{9D30B1C0-CD3A-5C49-B1F6-9C2ED456B9ED}"/>
                                            </p:graphicEl>
                                          </p:spTgt>
                                        </p:tgtEl>
                                        <p:attrNameLst>
                                          <p:attrName>style.visibility</p:attrName>
                                        </p:attrNameLst>
                                      </p:cBhvr>
                                      <p:to>
                                        <p:strVal val="visible"/>
                                      </p:to>
                                    </p:set>
                                    <p:anim calcmode="lin" valueType="num">
                                      <p:cBhvr additive="base">
                                        <p:cTn id="21" dur="500" fill="hold"/>
                                        <p:tgtEl>
                                          <p:spTgt spid="2">
                                            <p:graphicEl>
                                              <a:dgm id="{9D30B1C0-CD3A-5C49-B1F6-9C2ED456B9ED}"/>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graphicEl>
                                              <a:dgm id="{9D30B1C0-CD3A-5C49-B1F6-9C2ED456B9ED}"/>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graphicEl>
                                              <a:dgm id="{C9EA27B7-023D-3649-AE4C-2CD7AC2636B3}"/>
                                            </p:graphicEl>
                                          </p:spTgt>
                                        </p:tgtEl>
                                        <p:attrNameLst>
                                          <p:attrName>style.visibility</p:attrName>
                                        </p:attrNameLst>
                                      </p:cBhvr>
                                      <p:to>
                                        <p:strVal val="visible"/>
                                      </p:to>
                                    </p:set>
                                    <p:anim calcmode="lin" valueType="num">
                                      <p:cBhvr additive="base">
                                        <p:cTn id="27" dur="500" fill="hold"/>
                                        <p:tgtEl>
                                          <p:spTgt spid="2">
                                            <p:graphicEl>
                                              <a:dgm id="{C9EA27B7-023D-3649-AE4C-2CD7AC2636B3}"/>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graphicEl>
                                              <a:dgm id="{C9EA27B7-023D-3649-AE4C-2CD7AC2636B3}"/>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graphicEl>
                                              <a:dgm id="{B5CEEFA3-BE70-144B-BAF9-192D37590574}"/>
                                            </p:graphicEl>
                                          </p:spTgt>
                                        </p:tgtEl>
                                        <p:attrNameLst>
                                          <p:attrName>style.visibility</p:attrName>
                                        </p:attrNameLst>
                                      </p:cBhvr>
                                      <p:to>
                                        <p:strVal val="visible"/>
                                      </p:to>
                                    </p:set>
                                    <p:anim calcmode="lin" valueType="num">
                                      <p:cBhvr additive="base">
                                        <p:cTn id="31" dur="500" fill="hold"/>
                                        <p:tgtEl>
                                          <p:spTgt spid="2">
                                            <p:graphicEl>
                                              <a:dgm id="{B5CEEFA3-BE70-144B-BAF9-192D37590574}"/>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graphicEl>
                                              <a:dgm id="{B5CEEFA3-BE70-144B-BAF9-192D37590574}"/>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graphicEl>
                                              <a:dgm id="{608447CC-A902-1D4A-BD8C-CCAEFA235A95}"/>
                                            </p:graphicEl>
                                          </p:spTgt>
                                        </p:tgtEl>
                                        <p:attrNameLst>
                                          <p:attrName>style.visibility</p:attrName>
                                        </p:attrNameLst>
                                      </p:cBhvr>
                                      <p:to>
                                        <p:strVal val="visible"/>
                                      </p:to>
                                    </p:set>
                                    <p:anim calcmode="lin" valueType="num">
                                      <p:cBhvr additive="base">
                                        <p:cTn id="37" dur="500" fill="hold"/>
                                        <p:tgtEl>
                                          <p:spTgt spid="2">
                                            <p:graphicEl>
                                              <a:dgm id="{608447CC-A902-1D4A-BD8C-CCAEFA235A95}"/>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graphicEl>
                                              <a:dgm id="{608447CC-A902-1D4A-BD8C-CCAEFA235A95}"/>
                                            </p:graphic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
                                            <p:graphicEl>
                                              <a:dgm id="{F9E9B629-5ECD-D040-88CC-067E076D20CC}"/>
                                            </p:graphicEl>
                                          </p:spTgt>
                                        </p:tgtEl>
                                        <p:attrNameLst>
                                          <p:attrName>style.visibility</p:attrName>
                                        </p:attrNameLst>
                                      </p:cBhvr>
                                      <p:to>
                                        <p:strVal val="visible"/>
                                      </p:to>
                                    </p:set>
                                    <p:anim calcmode="lin" valueType="num">
                                      <p:cBhvr additive="base">
                                        <p:cTn id="41" dur="500" fill="hold"/>
                                        <p:tgtEl>
                                          <p:spTgt spid="2">
                                            <p:graphicEl>
                                              <a:dgm id="{F9E9B629-5ECD-D040-88CC-067E076D20CC}"/>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graphicEl>
                                              <a:dgm id="{F9E9B629-5ECD-D040-88CC-067E076D20CC}"/>
                                            </p:graphic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graphicEl>
                                              <a:dgm id="{B70D3444-BB8C-4742-9605-E9AB2F78C938}"/>
                                            </p:graphicEl>
                                          </p:spTgt>
                                        </p:tgtEl>
                                        <p:attrNameLst>
                                          <p:attrName>style.visibility</p:attrName>
                                        </p:attrNameLst>
                                      </p:cBhvr>
                                      <p:to>
                                        <p:strVal val="visible"/>
                                      </p:to>
                                    </p:set>
                                    <p:anim calcmode="lin" valueType="num">
                                      <p:cBhvr additive="base">
                                        <p:cTn id="47" dur="500" fill="hold"/>
                                        <p:tgtEl>
                                          <p:spTgt spid="2">
                                            <p:graphicEl>
                                              <a:dgm id="{B70D3444-BB8C-4742-9605-E9AB2F78C938}"/>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graphicEl>
                                              <a:dgm id="{B70D3444-BB8C-4742-9605-E9AB2F78C938}"/>
                                            </p:graphic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
                                            <p:graphicEl>
                                              <a:dgm id="{D1C1D80D-42FD-7145-B5F1-4FE82542D6FD}"/>
                                            </p:graphicEl>
                                          </p:spTgt>
                                        </p:tgtEl>
                                        <p:attrNameLst>
                                          <p:attrName>style.visibility</p:attrName>
                                        </p:attrNameLst>
                                      </p:cBhvr>
                                      <p:to>
                                        <p:strVal val="visible"/>
                                      </p:to>
                                    </p:set>
                                    <p:anim calcmode="lin" valueType="num">
                                      <p:cBhvr additive="base">
                                        <p:cTn id="51" dur="500" fill="hold"/>
                                        <p:tgtEl>
                                          <p:spTgt spid="2">
                                            <p:graphicEl>
                                              <a:dgm id="{D1C1D80D-42FD-7145-B5F1-4FE82542D6FD}"/>
                                            </p:graphic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graphicEl>
                                              <a:dgm id="{D1C1D80D-42FD-7145-B5F1-4FE82542D6FD}"/>
                                            </p:graphic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
                                            <p:graphicEl>
                                              <a:dgm id="{9E71FBB7-DAF0-5545-B240-E54AE3EAC5BF}"/>
                                            </p:graphicEl>
                                          </p:spTgt>
                                        </p:tgtEl>
                                        <p:attrNameLst>
                                          <p:attrName>style.visibility</p:attrName>
                                        </p:attrNameLst>
                                      </p:cBhvr>
                                      <p:to>
                                        <p:strVal val="visible"/>
                                      </p:to>
                                    </p:set>
                                    <p:anim calcmode="lin" valueType="num">
                                      <p:cBhvr additive="base">
                                        <p:cTn id="57" dur="500" fill="hold"/>
                                        <p:tgtEl>
                                          <p:spTgt spid="2">
                                            <p:graphicEl>
                                              <a:dgm id="{9E71FBB7-DAF0-5545-B240-E54AE3EAC5BF}"/>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2">
                                            <p:graphicEl>
                                              <a:dgm id="{9E71FBB7-DAF0-5545-B240-E54AE3EAC5BF}"/>
                                            </p:graphic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
                                            <p:graphicEl>
                                              <a:dgm id="{900DE7EF-4E23-684E-B830-0F7DB0694D2D}"/>
                                            </p:graphicEl>
                                          </p:spTgt>
                                        </p:tgtEl>
                                        <p:attrNameLst>
                                          <p:attrName>style.visibility</p:attrName>
                                        </p:attrNameLst>
                                      </p:cBhvr>
                                      <p:to>
                                        <p:strVal val="visible"/>
                                      </p:to>
                                    </p:set>
                                    <p:anim calcmode="lin" valueType="num">
                                      <p:cBhvr additive="base">
                                        <p:cTn id="61" dur="500" fill="hold"/>
                                        <p:tgtEl>
                                          <p:spTgt spid="2">
                                            <p:graphicEl>
                                              <a:dgm id="{900DE7EF-4E23-684E-B830-0F7DB0694D2D}"/>
                                            </p:graphic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graphicEl>
                                              <a:dgm id="{900DE7EF-4E23-684E-B830-0F7DB0694D2D}"/>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4">
                <a:lumMod val="20000"/>
                <a:lumOff val="80000"/>
              </a:schemeClr>
            </a:gs>
            <a:gs pos="82000">
              <a:schemeClr val="accent4">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5741F-6A70-4C4E-BCFA-C707B9D2EA6D}"/>
              </a:ext>
            </a:extLst>
          </p:cNvPr>
          <p:cNvSpPr>
            <a:spLocks noGrp="1"/>
          </p:cNvSpPr>
          <p:nvPr>
            <p:ph type="title"/>
          </p:nvPr>
        </p:nvSpPr>
        <p:spPr/>
        <p:txBody>
          <a:bodyPr/>
          <a:lstStyle/>
          <a:p>
            <a:r>
              <a:rPr lang="en-US" b="1"/>
              <a:t>“Sustainable financing” has been scarce</a:t>
            </a:r>
          </a:p>
        </p:txBody>
      </p:sp>
      <p:graphicFrame>
        <p:nvGraphicFramePr>
          <p:cNvPr id="6" name="Content Placeholder 5">
            <a:extLst>
              <a:ext uri="{FF2B5EF4-FFF2-40B4-BE49-F238E27FC236}">
                <a16:creationId xmlns:a16="http://schemas.microsoft.com/office/drawing/2014/main" id="{66C146A7-FD7E-A947-A361-DDD227A42459}"/>
              </a:ext>
            </a:extLst>
          </p:cNvPr>
          <p:cNvGraphicFramePr>
            <a:graphicFrameLocks noGrp="1"/>
          </p:cNvGraphicFramePr>
          <p:nvPr>
            <p:ph idx="1"/>
          </p:nvPr>
        </p:nvGraphicFramePr>
        <p:xfrm>
          <a:off x="2057400" y="2873829"/>
          <a:ext cx="14401800" cy="6384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81D6FBB3-DB75-CE4A-B781-336D31DFD1C2}"/>
              </a:ext>
            </a:extLst>
          </p:cNvPr>
          <p:cNvSpPr>
            <a:spLocks noGrp="1"/>
          </p:cNvSpPr>
          <p:nvPr>
            <p:ph type="dt" sz="half" idx="10"/>
          </p:nvPr>
        </p:nvSpPr>
        <p:spPr/>
        <p:txBody>
          <a:bodyPr/>
          <a:lstStyle/>
          <a:p>
            <a:pPr defTabSz="685800">
              <a:defRPr/>
            </a:pPr>
            <a:r>
              <a:rPr lang="en-US">
                <a:solidFill>
                  <a:prstClr val="black">
                    <a:tint val="75000"/>
                  </a:prstClr>
                </a:solidFill>
                <a:latin typeface="Calibri" panose="020F0502020204030204"/>
                <a:cs typeface="Arial"/>
                <a:sym typeface="Arial"/>
              </a:rPr>
              <a:t>6/28/24</a:t>
            </a:r>
          </a:p>
        </p:txBody>
      </p:sp>
      <p:sp>
        <p:nvSpPr>
          <p:cNvPr id="5" name="Slide Number Placeholder 4">
            <a:extLst>
              <a:ext uri="{FF2B5EF4-FFF2-40B4-BE49-F238E27FC236}">
                <a16:creationId xmlns:a16="http://schemas.microsoft.com/office/drawing/2014/main" id="{85B717B5-77D2-6E47-A083-385C9BEA0AFE}"/>
              </a:ext>
            </a:extLst>
          </p:cNvPr>
          <p:cNvSpPr>
            <a:spLocks noGrp="1"/>
          </p:cNvSpPr>
          <p:nvPr>
            <p:ph type="sldNum" sz="quarter" idx="12"/>
          </p:nvPr>
        </p:nvSpPr>
        <p:spPr/>
        <p:txBody>
          <a:bodyPr/>
          <a:lstStyle/>
          <a:p>
            <a:pPr defTabSz="685800">
              <a:defRPr/>
            </a:pPr>
            <a:fld id="{AA95B97E-1611-AA40-A38F-ADE15ADEC224}" type="slidenum">
              <a:rPr lang="en-US">
                <a:solidFill>
                  <a:prstClr val="black">
                    <a:tint val="75000"/>
                  </a:prstClr>
                </a:solidFill>
                <a:latin typeface="Calibri" panose="020F0502020204030204"/>
                <a:cs typeface="Arial"/>
                <a:sym typeface="Arial"/>
              </a:rPr>
              <a:pPr defTabSz="685800">
                <a:defRPr/>
              </a:pPr>
              <a:t>8</a:t>
            </a:fld>
            <a:endParaRPr lang="en-US">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61282802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graphicEl>
                                              <a:dgm id="{F4A3E698-74BE-EF4D-BB99-F02D53691642}"/>
                                            </p:graphicEl>
                                          </p:spTgt>
                                        </p:tgtEl>
                                        <p:attrNameLst>
                                          <p:attrName>style.visibility</p:attrName>
                                        </p:attrNameLst>
                                      </p:cBhvr>
                                      <p:to>
                                        <p:strVal val="visible"/>
                                      </p:to>
                                    </p:set>
                                    <p:anim calcmode="lin" valueType="num">
                                      <p:cBhvr additive="base">
                                        <p:cTn id="7" dur="500" fill="hold"/>
                                        <p:tgtEl>
                                          <p:spTgt spid="6">
                                            <p:graphicEl>
                                              <a:dgm id="{F4A3E698-74BE-EF4D-BB99-F02D53691642}"/>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graphicEl>
                                              <a:dgm id="{F4A3E698-74BE-EF4D-BB99-F02D53691642}"/>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graphicEl>
                                              <a:dgm id="{43B38108-CB68-C141-B828-F41578191A26}"/>
                                            </p:graphicEl>
                                          </p:spTgt>
                                        </p:tgtEl>
                                        <p:attrNameLst>
                                          <p:attrName>style.visibility</p:attrName>
                                        </p:attrNameLst>
                                      </p:cBhvr>
                                      <p:to>
                                        <p:strVal val="visible"/>
                                      </p:to>
                                    </p:set>
                                    <p:anim calcmode="lin" valueType="num">
                                      <p:cBhvr additive="base">
                                        <p:cTn id="11" dur="500" fill="hold"/>
                                        <p:tgtEl>
                                          <p:spTgt spid="6">
                                            <p:graphicEl>
                                              <a:dgm id="{43B38108-CB68-C141-B828-F41578191A26}"/>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graphicEl>
                                              <a:dgm id="{43B38108-CB68-C141-B828-F41578191A26}"/>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graphicEl>
                                              <a:dgm id="{C04907CB-F2E8-4C49-B6C3-DE10CA83D00A}"/>
                                            </p:graphicEl>
                                          </p:spTgt>
                                        </p:tgtEl>
                                        <p:attrNameLst>
                                          <p:attrName>style.visibility</p:attrName>
                                        </p:attrNameLst>
                                      </p:cBhvr>
                                      <p:to>
                                        <p:strVal val="visible"/>
                                      </p:to>
                                    </p:set>
                                    <p:anim calcmode="lin" valueType="num">
                                      <p:cBhvr additive="base">
                                        <p:cTn id="17" dur="500" fill="hold"/>
                                        <p:tgtEl>
                                          <p:spTgt spid="6">
                                            <p:graphicEl>
                                              <a:dgm id="{C04907CB-F2E8-4C49-B6C3-DE10CA83D00A}"/>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graphicEl>
                                              <a:dgm id="{C04907CB-F2E8-4C49-B6C3-DE10CA83D00A}"/>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graphicEl>
                                              <a:dgm id="{FB959024-2CB4-A44C-B7B4-EE963FB23845}"/>
                                            </p:graphicEl>
                                          </p:spTgt>
                                        </p:tgtEl>
                                        <p:attrNameLst>
                                          <p:attrName>style.visibility</p:attrName>
                                        </p:attrNameLst>
                                      </p:cBhvr>
                                      <p:to>
                                        <p:strVal val="visible"/>
                                      </p:to>
                                    </p:set>
                                    <p:anim calcmode="lin" valueType="num">
                                      <p:cBhvr additive="base">
                                        <p:cTn id="21" dur="500" fill="hold"/>
                                        <p:tgtEl>
                                          <p:spTgt spid="6">
                                            <p:graphicEl>
                                              <a:dgm id="{FB959024-2CB4-A44C-B7B4-EE963FB23845}"/>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graphicEl>
                                              <a:dgm id="{FB959024-2CB4-A44C-B7B4-EE963FB23845}"/>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graphicEl>
                                              <a:dgm id="{2BBD5A72-1C49-9D42-8D29-A6ED4D7D4200}"/>
                                            </p:graphicEl>
                                          </p:spTgt>
                                        </p:tgtEl>
                                        <p:attrNameLst>
                                          <p:attrName>style.visibility</p:attrName>
                                        </p:attrNameLst>
                                      </p:cBhvr>
                                      <p:to>
                                        <p:strVal val="visible"/>
                                      </p:to>
                                    </p:set>
                                    <p:anim calcmode="lin" valueType="num">
                                      <p:cBhvr additive="base">
                                        <p:cTn id="27" dur="500" fill="hold"/>
                                        <p:tgtEl>
                                          <p:spTgt spid="6">
                                            <p:graphicEl>
                                              <a:dgm id="{2BBD5A72-1C49-9D42-8D29-A6ED4D7D4200}"/>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graphicEl>
                                              <a:dgm id="{2BBD5A72-1C49-9D42-8D29-A6ED4D7D4200}"/>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graphicEl>
                                              <a:dgm id="{E26B70A9-908C-824B-9E46-6B37460F1BD6}"/>
                                            </p:graphicEl>
                                          </p:spTgt>
                                        </p:tgtEl>
                                        <p:attrNameLst>
                                          <p:attrName>style.visibility</p:attrName>
                                        </p:attrNameLst>
                                      </p:cBhvr>
                                      <p:to>
                                        <p:strVal val="visible"/>
                                      </p:to>
                                    </p:set>
                                    <p:anim calcmode="lin" valueType="num">
                                      <p:cBhvr additive="base">
                                        <p:cTn id="31" dur="500" fill="hold"/>
                                        <p:tgtEl>
                                          <p:spTgt spid="6">
                                            <p:graphicEl>
                                              <a:dgm id="{E26B70A9-908C-824B-9E46-6B37460F1BD6}"/>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graphicEl>
                                              <a:dgm id="{E26B70A9-908C-824B-9E46-6B37460F1BD6}"/>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6">
                <a:lumMod val="40000"/>
                <a:lumOff val="60000"/>
              </a:schemeClr>
            </a:gs>
            <a:gs pos="83000">
              <a:schemeClr val="accent6">
                <a:lumMod val="60000"/>
                <a:lumOff val="4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BDD67-63DA-6C8C-A8F0-D7EC29EB3FAA}"/>
              </a:ext>
            </a:extLst>
          </p:cNvPr>
          <p:cNvSpPr>
            <a:spLocks noGrp="1"/>
          </p:cNvSpPr>
          <p:nvPr>
            <p:ph type="title"/>
          </p:nvPr>
        </p:nvSpPr>
        <p:spPr>
          <a:xfrm>
            <a:off x="492672" y="547688"/>
            <a:ext cx="16538028" cy="1698899"/>
          </a:xfrm>
        </p:spPr>
        <p:txBody>
          <a:bodyPr>
            <a:noAutofit/>
          </a:bodyPr>
          <a:lstStyle/>
          <a:p>
            <a:r>
              <a:rPr lang="en-US" sz="6000" b="1">
                <a:solidFill>
                  <a:srgbClr val="0070C0"/>
                </a:solidFill>
              </a:rPr>
              <a:t>Taking the CHW Workforce “to Scale”</a:t>
            </a:r>
          </a:p>
        </p:txBody>
      </p:sp>
      <p:sp>
        <p:nvSpPr>
          <p:cNvPr id="3" name="Content Placeholder 2">
            <a:extLst>
              <a:ext uri="{FF2B5EF4-FFF2-40B4-BE49-F238E27FC236}">
                <a16:creationId xmlns:a16="http://schemas.microsoft.com/office/drawing/2014/main" id="{D511BB0B-F9B9-4B59-5248-68A4A29DCF20}"/>
              </a:ext>
            </a:extLst>
          </p:cNvPr>
          <p:cNvSpPr>
            <a:spLocks noGrp="1"/>
          </p:cNvSpPr>
          <p:nvPr>
            <p:ph idx="1"/>
          </p:nvPr>
        </p:nvSpPr>
        <p:spPr>
          <a:xfrm>
            <a:off x="1257300" y="2971801"/>
            <a:ext cx="16151772" cy="6131459"/>
          </a:xfrm>
        </p:spPr>
        <p:txBody>
          <a:bodyPr>
            <a:normAutofit/>
          </a:bodyPr>
          <a:lstStyle/>
          <a:p>
            <a:pPr>
              <a:spcBef>
                <a:spcPts val="0"/>
              </a:spcBef>
              <a:spcAft>
                <a:spcPts val="2700"/>
              </a:spcAft>
            </a:pPr>
            <a:r>
              <a:rPr lang="en-US" sz="5400"/>
              <a:t>How many CHWs does a state or community “need?”</a:t>
            </a:r>
          </a:p>
          <a:p>
            <a:pPr>
              <a:spcBef>
                <a:spcPts val="0"/>
              </a:spcBef>
              <a:spcAft>
                <a:spcPts val="2700"/>
              </a:spcAft>
            </a:pPr>
            <a:r>
              <a:rPr lang="en-US" sz="5400"/>
              <a:t>How many do we have now?</a:t>
            </a:r>
          </a:p>
          <a:p>
            <a:pPr lvl="1">
              <a:spcBef>
                <a:spcPts val="0"/>
              </a:spcBef>
              <a:spcAft>
                <a:spcPts val="2700"/>
              </a:spcAft>
            </a:pPr>
            <a:r>
              <a:rPr lang="en-US" sz="4800"/>
              <a:t>Non-licensed workers are hard to enumerate</a:t>
            </a:r>
          </a:p>
          <a:p>
            <a:pPr lvl="1">
              <a:spcBef>
                <a:spcPts val="0"/>
              </a:spcBef>
              <a:spcAft>
                <a:spcPts val="2700"/>
              </a:spcAft>
            </a:pPr>
            <a:r>
              <a:rPr lang="en-US" sz="4800"/>
              <a:t>Official numbers (BLS) likely not reliable</a:t>
            </a:r>
          </a:p>
        </p:txBody>
      </p:sp>
      <p:sp>
        <p:nvSpPr>
          <p:cNvPr id="4" name="Date Placeholder 3">
            <a:extLst>
              <a:ext uri="{FF2B5EF4-FFF2-40B4-BE49-F238E27FC236}">
                <a16:creationId xmlns:a16="http://schemas.microsoft.com/office/drawing/2014/main" id="{E07BAA52-7D1D-65D6-211E-B0BF0596F0F3}"/>
              </a:ext>
            </a:extLst>
          </p:cNvPr>
          <p:cNvSpPr>
            <a:spLocks noGrp="1"/>
          </p:cNvSpPr>
          <p:nvPr>
            <p:ph type="dt" sz="half" idx="10"/>
          </p:nvPr>
        </p:nvSpPr>
        <p:spPr/>
        <p:txBody>
          <a:bodyPr/>
          <a:lstStyle/>
          <a:p>
            <a:pPr defTabSz="1371600">
              <a:buClr>
                <a:srgbClr val="000000"/>
              </a:buClr>
            </a:pPr>
            <a:r>
              <a:rPr lang="en-US" kern="0">
                <a:solidFill>
                  <a:prstClr val="black">
                    <a:tint val="75000"/>
                  </a:prstClr>
                </a:solidFill>
                <a:latin typeface="Arial"/>
                <a:cs typeface="Arial"/>
                <a:sym typeface="Arial"/>
              </a:rPr>
              <a:t>6/28/24</a:t>
            </a:r>
          </a:p>
        </p:txBody>
      </p:sp>
      <p:sp>
        <p:nvSpPr>
          <p:cNvPr id="5" name="Slide Number Placeholder 4">
            <a:extLst>
              <a:ext uri="{FF2B5EF4-FFF2-40B4-BE49-F238E27FC236}">
                <a16:creationId xmlns:a16="http://schemas.microsoft.com/office/drawing/2014/main" id="{DA5DDE19-EA98-D904-360F-7E4681C477E0}"/>
              </a:ext>
            </a:extLst>
          </p:cNvPr>
          <p:cNvSpPr>
            <a:spLocks noGrp="1"/>
          </p:cNvSpPr>
          <p:nvPr>
            <p:ph type="sldNum" sz="quarter" idx="12"/>
          </p:nvPr>
        </p:nvSpPr>
        <p:spPr/>
        <p:txBody>
          <a:bodyPr/>
          <a:lstStyle/>
          <a:p>
            <a:pPr defTabSz="1371600">
              <a:buClr>
                <a:srgbClr val="000000"/>
              </a:buClr>
            </a:pPr>
            <a:fld id="{04CEED1C-B12F-4745-965B-1AC149D58668}" type="slidenum">
              <a:rPr lang="en-US" kern="0">
                <a:solidFill>
                  <a:prstClr val="black">
                    <a:tint val="75000"/>
                  </a:prstClr>
                </a:solidFill>
                <a:latin typeface="Arial"/>
                <a:cs typeface="Arial"/>
                <a:sym typeface="Arial"/>
              </a:rPr>
              <a:pPr defTabSz="1371600">
                <a:buClr>
                  <a:srgbClr val="000000"/>
                </a:buClr>
              </a:pPr>
              <a:t>9</a:t>
            </a:fld>
            <a:endParaRPr lang="en-US" kern="0">
              <a:solidFill>
                <a:prstClr val="black">
                  <a:tint val="75000"/>
                </a:prstClr>
              </a:solidFill>
              <a:latin typeface="Arial"/>
              <a:cs typeface="Arial"/>
              <a:sym typeface="Arial"/>
            </a:endParaRPr>
          </a:p>
        </p:txBody>
      </p:sp>
      <p:pic>
        <p:nvPicPr>
          <p:cNvPr id="7" name="Picture 6" descr="Sticky notes with question marks">
            <a:extLst>
              <a:ext uri="{FF2B5EF4-FFF2-40B4-BE49-F238E27FC236}">
                <a16:creationId xmlns:a16="http://schemas.microsoft.com/office/drawing/2014/main" id="{FE70B34B-56CF-5D01-2536-6919C904AF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30300" y="-279401"/>
            <a:ext cx="4876803" cy="3251202"/>
          </a:xfrm>
          <a:prstGeom prst="rect">
            <a:avLst/>
          </a:prstGeom>
          <a:effectLst>
            <a:softEdge rad="214332"/>
          </a:effectLst>
        </p:spPr>
      </p:pic>
    </p:spTree>
    <p:extLst>
      <p:ext uri="{BB962C8B-B14F-4D97-AF65-F5344CB8AC3E}">
        <p14:creationId xmlns:p14="http://schemas.microsoft.com/office/powerpoint/2010/main" val="348806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_rels/theme10.xml.rels><?xml version="1.0" encoding="UTF-8" standalone="yes"?>
<Relationships xmlns="http://schemas.openxmlformats.org/package/2006/relationships"><Relationship Id="rId1" Type="http://schemas.openxmlformats.org/officeDocument/2006/relationships/image" Target="../media/image15.jpeg"/></Relationships>
</file>

<file path=ppt/theme/_rels/theme8.xml.rels><?xml version="1.0" encoding="UTF-8" standalone="yes"?>
<Relationships xmlns="http://schemas.openxmlformats.org/package/2006/relationships"><Relationship Id="rId1" Type="http://schemas.openxmlformats.org/officeDocument/2006/relationships/image" Target="../media/image1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1.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IPIN THEME">
  <a:themeElements>
    <a:clrScheme name="RIPIN Colors">
      <a:dk1>
        <a:srgbClr val="004C45"/>
      </a:dk1>
      <a:lt1>
        <a:sysClr val="window" lastClr="FFFFFF"/>
      </a:lt1>
      <a:dk2>
        <a:srgbClr val="004C45"/>
      </a:dk2>
      <a:lt2>
        <a:srgbClr val="DDF1F0"/>
      </a:lt2>
      <a:accent1>
        <a:srgbClr val="009490"/>
      </a:accent1>
      <a:accent2>
        <a:srgbClr val="C54F3D"/>
      </a:accent2>
      <a:accent3>
        <a:srgbClr val="FFC614"/>
      </a:accent3>
      <a:accent4>
        <a:srgbClr val="FFF4D9"/>
      </a:accent4>
      <a:accent5>
        <a:srgbClr val="212721"/>
      </a:accent5>
      <a:accent6>
        <a:srgbClr val="009490"/>
      </a:accent6>
      <a:hlink>
        <a:srgbClr val="DDF1F0"/>
      </a:hlink>
      <a:folHlink>
        <a:srgbClr val="004C45"/>
      </a:folHlink>
    </a:clrScheme>
    <a:fontScheme name="RIPIN Fonts">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PIN PowerPoint Template 2023" id="{B359D611-4EBE-4A88-A3EF-DCCCCABF9923}" vid="{C5F25E0F-24F9-4D86-B3DD-FE79F6099DD6}"/>
    </a:ext>
  </a:extLst>
</a:theme>
</file>

<file path=ppt/theme/theme3.xml><?xml version="1.0" encoding="utf-8"?>
<a:theme xmlns:a="http://schemas.openxmlformats.org/drawingml/2006/main" name="RIPIN Dark Background">
  <a:themeElements>
    <a:clrScheme name="RIPIN Colors">
      <a:dk1>
        <a:srgbClr val="004C45"/>
      </a:dk1>
      <a:lt1>
        <a:sysClr val="window" lastClr="FFFFFF"/>
      </a:lt1>
      <a:dk2>
        <a:srgbClr val="004C45"/>
      </a:dk2>
      <a:lt2>
        <a:srgbClr val="DDF1F0"/>
      </a:lt2>
      <a:accent1>
        <a:srgbClr val="009490"/>
      </a:accent1>
      <a:accent2>
        <a:srgbClr val="C54F3D"/>
      </a:accent2>
      <a:accent3>
        <a:srgbClr val="FFC614"/>
      </a:accent3>
      <a:accent4>
        <a:srgbClr val="FFF4D9"/>
      </a:accent4>
      <a:accent5>
        <a:srgbClr val="212721"/>
      </a:accent5>
      <a:accent6>
        <a:srgbClr val="009490"/>
      </a:accent6>
      <a:hlink>
        <a:srgbClr val="DDF1F0"/>
      </a:hlink>
      <a:folHlink>
        <a:srgbClr val="004C45"/>
      </a:folHlink>
    </a:clrScheme>
    <a:fontScheme name="RIPIN Fonts">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PIN PowerPoint Template 2023" id="{B359D611-4EBE-4A88-A3EF-DCCCCABF9923}" vid="{D9EE04B6-F7D6-42A3-B84A-72AA871D4374}"/>
    </a:ext>
  </a:extLst>
</a:theme>
</file>

<file path=ppt/theme/theme4.xml><?xml version="1.0" encoding="utf-8"?>
<a:theme xmlns:a="http://schemas.openxmlformats.org/drawingml/2006/main" name="RIPIN Section Slides">
  <a:themeElements>
    <a:clrScheme name="RIPIN Colors">
      <a:dk1>
        <a:srgbClr val="004C45"/>
      </a:dk1>
      <a:lt1>
        <a:sysClr val="window" lastClr="FFFFFF"/>
      </a:lt1>
      <a:dk2>
        <a:srgbClr val="004C45"/>
      </a:dk2>
      <a:lt2>
        <a:srgbClr val="DDF1F0"/>
      </a:lt2>
      <a:accent1>
        <a:srgbClr val="009490"/>
      </a:accent1>
      <a:accent2>
        <a:srgbClr val="C54F3D"/>
      </a:accent2>
      <a:accent3>
        <a:srgbClr val="FFC614"/>
      </a:accent3>
      <a:accent4>
        <a:srgbClr val="FFF4D9"/>
      </a:accent4>
      <a:accent5>
        <a:srgbClr val="212721"/>
      </a:accent5>
      <a:accent6>
        <a:srgbClr val="009490"/>
      </a:accent6>
      <a:hlink>
        <a:srgbClr val="DDF1F0"/>
      </a:hlink>
      <a:folHlink>
        <a:srgbClr val="004C45"/>
      </a:folHlink>
    </a:clrScheme>
    <a:fontScheme name="RIPIN Fonts">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PIN PowerPoint Template 2023" id="{B359D611-4EBE-4A88-A3EF-DCCCCABF9923}" vid="{29DEFA4A-3540-4874-9AF5-E68D0403850F}"/>
    </a:ext>
  </a:extLst>
</a:theme>
</file>

<file path=ppt/theme/theme5.xml><?xml version="1.0" encoding="utf-8"?>
<a:theme xmlns:a="http://schemas.openxmlformats.org/drawingml/2006/main" name="RIPIN Body">
  <a:themeElements>
    <a:clrScheme name="RIPIN Colors">
      <a:dk1>
        <a:srgbClr val="004C45"/>
      </a:dk1>
      <a:lt1>
        <a:sysClr val="window" lastClr="FFFFFF"/>
      </a:lt1>
      <a:dk2>
        <a:srgbClr val="004C45"/>
      </a:dk2>
      <a:lt2>
        <a:srgbClr val="DDF1F0"/>
      </a:lt2>
      <a:accent1>
        <a:srgbClr val="009490"/>
      </a:accent1>
      <a:accent2>
        <a:srgbClr val="C54F3D"/>
      </a:accent2>
      <a:accent3>
        <a:srgbClr val="FFC614"/>
      </a:accent3>
      <a:accent4>
        <a:srgbClr val="FFF4D9"/>
      </a:accent4>
      <a:accent5>
        <a:srgbClr val="212721"/>
      </a:accent5>
      <a:accent6>
        <a:srgbClr val="009490"/>
      </a:accent6>
      <a:hlink>
        <a:srgbClr val="DDF1F0"/>
      </a:hlink>
      <a:folHlink>
        <a:srgbClr val="004C45"/>
      </a:folHlink>
    </a:clrScheme>
    <a:fontScheme name="RIPIN Fonts">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PIN PowerPoint Template 2023" id="{B359D611-4EBE-4A88-A3EF-DCCCCABF9923}" vid="{13946AA2-057F-4142-8E41-57253E8A1E1C}"/>
    </a:ext>
  </a:extLst>
</a:theme>
</file>

<file path=ppt/theme/theme6.xml><?xml version="1.0" encoding="utf-8"?>
<a:theme xmlns:a="http://schemas.openxmlformats.org/drawingml/2006/main" name="1_Office Theme">
  <a:themeElements>
    <a:clrScheme name="Network Geometrics Dark">
      <a:dk1>
        <a:srgbClr val="FFFFFF"/>
      </a:dk1>
      <a:lt1>
        <a:srgbClr val="3F3F3F"/>
      </a:lt1>
      <a:dk2>
        <a:srgbClr val="313C41"/>
      </a:dk2>
      <a:lt2>
        <a:srgbClr val="FFFFFF"/>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C418B90B26060458FBB6D7ED44C3559" ma:contentTypeVersion="15" ma:contentTypeDescription="Create a new document." ma:contentTypeScope="" ma:versionID="231f9da92f193eb202671f8fadda9d98">
  <xsd:schema xmlns:xsd="http://www.w3.org/2001/XMLSchema" xmlns:xs="http://www.w3.org/2001/XMLSchema" xmlns:p="http://schemas.microsoft.com/office/2006/metadata/properties" xmlns:ns2="f2c78e7e-affd-46b6-8a9b-3605486e2ab2" xmlns:ns3="aad339f3-84e0-4dd9-b4d1-dce5601cd2e4" targetNamespace="http://schemas.microsoft.com/office/2006/metadata/properties" ma:root="true" ma:fieldsID="43843f82afe9f512dfcd79f0ca1bcfc8" ns2:_="" ns3:_="">
    <xsd:import namespace="f2c78e7e-affd-46b6-8a9b-3605486e2ab2"/>
    <xsd:import namespace="aad339f3-84e0-4dd9-b4d1-dce5601cd2e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SearchPropertie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c78e7e-affd-46b6-8a9b-3605486e2a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ba00402f-c73a-4dd5-89bd-0dda586f153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d339f3-84e0-4dd9-b4d1-dce5601cd2e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4121c18b-88e7-40c9-9554-b0c389c2bebb}" ma:internalName="TaxCatchAll" ma:showField="CatchAllData" ma:web="aad339f3-84e0-4dd9-b4d1-dce5601cd2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ad339f3-84e0-4dd9-b4d1-dce5601cd2e4">
      <UserInfo>
        <DisplayName>Rachel Young</DisplayName>
        <AccountId>56</AccountId>
        <AccountType/>
      </UserInfo>
      <UserInfo>
        <DisplayName>Nancy Silva</DisplayName>
        <AccountId>10</AccountId>
        <AccountType/>
      </UserInfo>
    </SharedWithUsers>
    <lcf76f155ced4ddcb4097134ff3c332f xmlns="f2c78e7e-affd-46b6-8a9b-3605486e2ab2">
      <Terms xmlns="http://schemas.microsoft.com/office/infopath/2007/PartnerControls"/>
    </lcf76f155ced4ddcb4097134ff3c332f>
    <TaxCatchAll xmlns="aad339f3-84e0-4dd9-b4d1-dce5601cd2e4" xsi:nil="true"/>
  </documentManagement>
</p:properties>
</file>

<file path=customXml/itemProps1.xml><?xml version="1.0" encoding="utf-8"?>
<ds:datastoreItem xmlns:ds="http://schemas.openxmlformats.org/officeDocument/2006/customXml" ds:itemID="{74BC0D88-9C1F-4453-9DBE-B8E5F26076E3}">
  <ds:schemaRefs>
    <ds:schemaRef ds:uri="http://schemas.microsoft.com/sharepoint/v3/contenttype/forms"/>
  </ds:schemaRefs>
</ds:datastoreItem>
</file>

<file path=customXml/itemProps2.xml><?xml version="1.0" encoding="utf-8"?>
<ds:datastoreItem xmlns:ds="http://schemas.openxmlformats.org/officeDocument/2006/customXml" ds:itemID="{B54F9AF5-8E20-4777-8646-92088169CA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c78e7e-affd-46b6-8a9b-3605486e2ab2"/>
    <ds:schemaRef ds:uri="aad339f3-84e0-4dd9-b4d1-dce5601cd2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08207CD-E0E7-49E4-9C05-8DF4DD43E0A3}">
  <ds:schemaRefs>
    <ds:schemaRef ds:uri="http://www.w3.org/XML/1998/namespace"/>
    <ds:schemaRef ds:uri="http://purl.org/dc/dcmitype/"/>
    <ds:schemaRef ds:uri="http://schemas.microsoft.com/office/2006/metadata/properties"/>
    <ds:schemaRef ds:uri="http://purl.org/dc/term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aad339f3-84e0-4dd9-b4d1-dce5601cd2e4"/>
    <ds:schemaRef ds:uri="f2c78e7e-affd-46b6-8a9b-3605486e2ab2"/>
  </ds:schemaRefs>
</ds:datastoreItem>
</file>

<file path=docProps/app.xml><?xml version="1.0" encoding="utf-8"?>
<Properties xmlns="http://schemas.openxmlformats.org/officeDocument/2006/extended-properties" xmlns:vt="http://schemas.openxmlformats.org/officeDocument/2006/docPropsVTypes">
  <TotalTime>17</TotalTime>
  <Words>3397</Words>
  <Application>Microsoft Office PowerPoint</Application>
  <PresentationFormat>Custom</PresentationFormat>
  <Paragraphs>487</Paragraphs>
  <Slides>46</Slides>
  <Notes>22</Notes>
  <HiddenSlides>2</HiddenSlides>
  <MMClips>0</MMClips>
  <ScaleCrop>false</ScaleCrop>
  <HeadingPairs>
    <vt:vector size="6" baseType="variant">
      <vt:variant>
        <vt:lpstr>Fonts Used</vt:lpstr>
      </vt:variant>
      <vt:variant>
        <vt:i4>16</vt:i4>
      </vt:variant>
      <vt:variant>
        <vt:lpstr>Theme</vt:lpstr>
      </vt:variant>
      <vt:variant>
        <vt:i4>11</vt:i4>
      </vt:variant>
      <vt:variant>
        <vt:lpstr>Slide Titles</vt:lpstr>
      </vt:variant>
      <vt:variant>
        <vt:i4>46</vt:i4>
      </vt:variant>
    </vt:vector>
  </HeadingPairs>
  <TitlesOfParts>
    <vt:vector size="73" baseType="lpstr">
      <vt:lpstr>Century Gothic</vt:lpstr>
      <vt:lpstr>Franklin Gothic Book</vt:lpstr>
      <vt:lpstr>Calibri Light</vt:lpstr>
      <vt:lpstr>Bookman Old Style</vt:lpstr>
      <vt:lpstr>WordVisiCarriageReturn_MSFontService</vt:lpstr>
      <vt:lpstr>Aptos</vt:lpstr>
      <vt:lpstr>Arial</vt:lpstr>
      <vt:lpstr>Copperplate Gothic Bold</vt:lpstr>
      <vt:lpstr>Montserrat</vt:lpstr>
      <vt:lpstr>Franklin Gothic Medium</vt:lpstr>
      <vt:lpstr>Wingdings 3</vt:lpstr>
      <vt:lpstr>Zen Maru Gothic</vt:lpstr>
      <vt:lpstr>Hind Bold</vt:lpstr>
      <vt:lpstr>Hind Medium</vt:lpstr>
      <vt:lpstr>Calibri</vt:lpstr>
      <vt:lpstr>Segoe UI</vt:lpstr>
      <vt:lpstr>Office Theme</vt:lpstr>
      <vt:lpstr>RIPIN THEME</vt:lpstr>
      <vt:lpstr>RIPIN Dark Background</vt:lpstr>
      <vt:lpstr>RIPIN Section Slides</vt:lpstr>
      <vt:lpstr>RIPIN Body</vt:lpstr>
      <vt:lpstr>1_Office Theme</vt:lpstr>
      <vt:lpstr>3_Office Theme</vt:lpstr>
      <vt:lpstr>Ion Boardroom</vt:lpstr>
      <vt:lpstr>2_Office Theme</vt:lpstr>
      <vt:lpstr>Ion</vt:lpstr>
      <vt:lpstr>4_Office Theme</vt:lpstr>
      <vt:lpstr>PowerPoint Presentation</vt:lpstr>
      <vt:lpstr>PowerPoint Presentation</vt:lpstr>
      <vt:lpstr>PowerPoint Presentation</vt:lpstr>
      <vt:lpstr>PowerPoint Presentation</vt:lpstr>
      <vt:lpstr>PowerPoint Presentation</vt:lpstr>
      <vt:lpstr>PowerPoint Presentation</vt:lpstr>
      <vt:lpstr>Scaling and “sustainability” require:</vt:lpstr>
      <vt:lpstr>“Sustainable financing” has been scarce</vt:lpstr>
      <vt:lpstr>Taking the CHW Workforce “to Scale”</vt:lpstr>
      <vt:lpstr>Basic provisions of new Medicare regulations</vt:lpstr>
      <vt:lpstr>Billing and rates</vt:lpstr>
      <vt:lpstr>Cost sharing: potential issue?</vt:lpstr>
      <vt:lpstr>PowerPoint Presentation</vt:lpstr>
      <vt:lpstr>Other potential funding sources</vt:lpstr>
      <vt:lpstr>https://www.marc.org/sites/default/files/2022-11/CHW_Sustainability_Toolkit_FINAL_10-11-22.pdf</vt:lpstr>
      <vt:lpstr>Blended and braided funding</vt:lpstr>
      <vt:lpstr>Core features of the Pathways model</vt:lpstr>
      <vt:lpstr>PowerPoint Presentation</vt:lpstr>
      <vt:lpstr>PowerPoint Presentation</vt:lpstr>
      <vt:lpstr>Business Models to Grow and Sustain CHW Programs Expenses   Alliance for CHW Employers Learning Session, June 28, 2024 Sam Salganik, Executive Director Salganik@ripin.org</vt:lpstr>
      <vt:lpstr>PowerPoint Presentation</vt:lpstr>
      <vt:lpstr>PowerPoint Presentation</vt:lpstr>
      <vt:lpstr>Typical Expenses</vt:lpstr>
      <vt:lpstr>RIPIN Example</vt:lpstr>
      <vt:lpstr>Deep Dive - Supervision</vt:lpstr>
      <vt:lpstr>Deep Dive - Supervision</vt:lpstr>
      <vt:lpstr>Deep Dive - Supervision</vt:lpstr>
      <vt:lpstr>Hidden Cost? – Unbillable Time</vt:lpstr>
      <vt:lpstr>RIPIN Billable Time Example - Cedar</vt:lpstr>
      <vt:lpstr>Reminder</vt:lpstr>
      <vt:lpstr>Billable Time Sensitivity</vt:lpstr>
      <vt:lpstr>Blended Funding to Expand CHW Capacity</vt:lpstr>
      <vt:lpstr>Key Takeaways</vt:lpstr>
      <vt:lpstr>PowerPoint Presentation</vt:lpstr>
      <vt:lpstr>PowerPoint Presentation</vt:lpstr>
      <vt:lpstr>CHWS IN SOUTH DAKOTA</vt:lpstr>
      <vt:lpstr>PowerPoint Presentation</vt:lpstr>
      <vt:lpstr>Reimbursement Rates by State What’s the rate in RI?</vt:lpstr>
      <vt:lpstr>SD MEDICAID REIMBURSEMENT Data – March 16, 2023– May 17, 2024</vt:lpstr>
      <vt:lpstr>ORGANIZATIONS BILLING MEDICAID IN SD Data – July 1, 2023 – April 18, 2024</vt:lpstr>
      <vt:lpstr>REIMBURSEMENT TO SUPPORT POSITIONS AND SUSTAINABILITY</vt:lpstr>
      <vt:lpstr>REIMBURSEMENT = SUSTAINABILITY Sustaining Wages and Programs</vt:lpstr>
      <vt:lpstr>REIMBURSEMENT = SUSTAINABILITY The TIME is NOW!</vt:lpstr>
      <vt:lpstr>PowerPoint Presentation</vt:lpstr>
      <vt:lpstr>Business Models to Grow and Sustain CHW Programs   These materials were developed for the Alliance for CHW Employers and are the authors' intellectual property. Please cite the Alliance for CHW Employers and the author when referencing any of these materials.  Alliance for CHW Employers Learning Session, June 28, 2024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Silva</dc:creator>
  <cp:lastModifiedBy>Rachel Young</cp:lastModifiedBy>
  <cp:revision>2</cp:revision>
  <dcterms:created xsi:type="dcterms:W3CDTF">2024-06-24T16:30:42Z</dcterms:created>
  <dcterms:modified xsi:type="dcterms:W3CDTF">2025-05-14T12:51:09Z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0x0101006DCF546ACD6C9B478BF498924CD80ED4</vt:lpwstr>
  </property>
</Properties>
</file>